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"/>
  </p:notesMasterIdLst>
  <p:handoutMasterIdLst>
    <p:handoutMasterId r:id="rId5"/>
  </p:handout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6771A-ADF0-4136-90C8-647319ED202B}" type="doc">
      <dgm:prSet loTypeId="urn:microsoft.com/office/officeart/2009/3/layout/BlockDescending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1D5C57A-5A38-41DB-AB58-D338CA2CD21B}">
      <dgm:prSet phldrT="[Text]"/>
      <dgm:spPr/>
      <dgm:t>
        <a:bodyPr/>
        <a:lstStyle/>
        <a:p>
          <a:r>
            <a:rPr lang="en-US" b="0" dirty="0" smtClean="0"/>
            <a:t>Running</a:t>
          </a:r>
          <a:endParaRPr lang="en-US" b="0" dirty="0"/>
        </a:p>
      </dgm:t>
    </dgm:pt>
    <dgm:pt modelId="{9EA7BF3F-169A-4226-A4FE-ADB2CEA851A7}" type="parTrans" cxnId="{FB01148C-5297-4B8C-A01F-3D36244B30F9}">
      <dgm:prSet/>
      <dgm:spPr/>
      <dgm:t>
        <a:bodyPr/>
        <a:lstStyle/>
        <a:p>
          <a:endParaRPr lang="en-US"/>
        </a:p>
      </dgm:t>
    </dgm:pt>
    <dgm:pt modelId="{69185953-B98E-4F96-AC10-55C15B59081C}" type="sibTrans" cxnId="{FB01148C-5297-4B8C-A01F-3D36244B30F9}">
      <dgm:prSet/>
      <dgm:spPr/>
      <dgm:t>
        <a:bodyPr/>
        <a:lstStyle/>
        <a:p>
          <a:endParaRPr lang="en-US"/>
        </a:p>
      </dgm:t>
    </dgm:pt>
    <dgm:pt modelId="{DC2359BC-85DA-488F-8064-EF7ACC0D1EB7}">
      <dgm:prSet phldrT="[Text]" custT="1"/>
      <dgm:spPr/>
      <dgm:t>
        <a:bodyPr/>
        <a:lstStyle/>
        <a:p>
          <a:r>
            <a:rPr lang="en-US" sz="1000" b="1" dirty="0" smtClean="0"/>
            <a:t>3 year old </a:t>
          </a:r>
        </a:p>
        <a:p>
          <a:r>
            <a:rPr lang="en-US" sz="700" dirty="0" smtClean="0"/>
            <a:t>Smoother running</a:t>
          </a:r>
        </a:p>
        <a:p>
          <a:r>
            <a:rPr lang="en-US" sz="700" dirty="0" smtClean="0"/>
            <a:t>Rotates upper body during run</a:t>
          </a:r>
        </a:p>
      </dgm:t>
    </dgm:pt>
    <dgm:pt modelId="{3234053C-387B-42A3-B946-076C326F50A6}" type="parTrans" cxnId="{0686CE95-21B1-4A03-9E89-C146508CBC27}">
      <dgm:prSet/>
      <dgm:spPr/>
      <dgm:t>
        <a:bodyPr/>
        <a:lstStyle/>
        <a:p>
          <a:endParaRPr lang="en-US"/>
        </a:p>
      </dgm:t>
    </dgm:pt>
    <dgm:pt modelId="{E15C31C0-B8F9-47FF-A262-E1C624274E47}" type="sibTrans" cxnId="{0686CE95-21B1-4A03-9E89-C146508CBC27}">
      <dgm:prSet/>
      <dgm:spPr/>
      <dgm:t>
        <a:bodyPr/>
        <a:lstStyle/>
        <a:p>
          <a:endParaRPr lang="en-US"/>
        </a:p>
      </dgm:t>
    </dgm:pt>
    <dgm:pt modelId="{C7389D32-7C84-4D61-A785-356A4FDC6817}">
      <dgm:prSet phldrT="[Text]" custT="1"/>
      <dgm:spPr/>
      <dgm:t>
        <a:bodyPr/>
        <a:lstStyle/>
        <a:p>
          <a:endParaRPr lang="en-US" sz="700" dirty="0" smtClean="0"/>
        </a:p>
        <a:p>
          <a:r>
            <a:rPr lang="en-US" sz="1000" b="1" dirty="0" smtClean="0"/>
            <a:t>4 year old </a:t>
          </a:r>
        </a:p>
        <a:p>
          <a:r>
            <a:rPr lang="en-US" sz="700" dirty="0" smtClean="0"/>
            <a:t>Improved ability to start, stop and turn</a:t>
          </a:r>
          <a:endParaRPr lang="en-US" sz="700" dirty="0" smtClean="0"/>
        </a:p>
      </dgm:t>
    </dgm:pt>
    <dgm:pt modelId="{A8FA6766-31F1-4354-BFEF-EDE7B1CF5580}" type="parTrans" cxnId="{EDE96A56-71CB-478C-8829-3284814021EA}">
      <dgm:prSet/>
      <dgm:spPr/>
      <dgm:t>
        <a:bodyPr/>
        <a:lstStyle/>
        <a:p>
          <a:endParaRPr lang="en-US"/>
        </a:p>
      </dgm:t>
    </dgm:pt>
    <dgm:pt modelId="{3E5807B1-1DCB-47F0-A117-ABB2CF18B1E4}" type="sibTrans" cxnId="{EDE96A56-71CB-478C-8829-3284814021EA}">
      <dgm:prSet/>
      <dgm:spPr/>
      <dgm:t>
        <a:bodyPr/>
        <a:lstStyle/>
        <a:p>
          <a:endParaRPr lang="en-US"/>
        </a:p>
      </dgm:t>
    </dgm:pt>
    <dgm:pt modelId="{902BC970-8458-4BE2-9985-7590C9CF7E5C}">
      <dgm:prSet phldrT="[Text]"/>
      <dgm:spPr/>
      <dgm:t>
        <a:bodyPr/>
        <a:lstStyle/>
        <a:p>
          <a:r>
            <a:rPr lang="en-US" dirty="0" smtClean="0"/>
            <a:t>Jumping</a:t>
          </a:r>
          <a:endParaRPr lang="en-US" dirty="0"/>
        </a:p>
      </dgm:t>
    </dgm:pt>
    <dgm:pt modelId="{15E11380-D572-4832-8638-81BCB35FD22C}" type="parTrans" cxnId="{CF3EB5C1-C7FC-400A-AA16-48715C3B4602}">
      <dgm:prSet/>
      <dgm:spPr/>
      <dgm:t>
        <a:bodyPr/>
        <a:lstStyle/>
        <a:p>
          <a:endParaRPr lang="en-US"/>
        </a:p>
      </dgm:t>
    </dgm:pt>
    <dgm:pt modelId="{C12AA4F1-D755-4E58-ACBB-66D7059BE2F9}" type="sibTrans" cxnId="{CF3EB5C1-C7FC-400A-AA16-48715C3B4602}">
      <dgm:prSet/>
      <dgm:spPr/>
      <dgm:t>
        <a:bodyPr/>
        <a:lstStyle/>
        <a:p>
          <a:endParaRPr lang="en-US"/>
        </a:p>
      </dgm:t>
    </dgm:pt>
    <dgm:pt modelId="{61DA900B-69D5-4FC6-8AF3-8651B8700015}">
      <dgm:prSet phldrT="[Text]" custT="1"/>
      <dgm:spPr/>
      <dgm:t>
        <a:bodyPr/>
        <a:lstStyle/>
        <a:p>
          <a:r>
            <a:rPr lang="en-US" sz="1000" b="1" dirty="0" smtClean="0"/>
            <a:t>3 year old </a:t>
          </a:r>
          <a:r>
            <a:rPr lang="en-US" sz="700" dirty="0" smtClean="0"/>
            <a:t> </a:t>
          </a:r>
        </a:p>
        <a:p>
          <a:r>
            <a:rPr lang="en-US" sz="700" dirty="0" smtClean="0"/>
            <a:t>Jumps down from 8”, 12” 18” height alone with feet together</a:t>
          </a:r>
        </a:p>
        <a:p>
          <a:r>
            <a:rPr lang="en-US" sz="700" dirty="0" smtClean="0"/>
            <a:t>Jumps off the floor with both feet,</a:t>
          </a:r>
        </a:p>
        <a:p>
          <a:r>
            <a:rPr lang="en-US" sz="700" dirty="0" smtClean="0"/>
            <a:t>42% rated jump well</a:t>
          </a:r>
          <a:endParaRPr lang="en-US" sz="700" dirty="0"/>
        </a:p>
      </dgm:t>
    </dgm:pt>
    <dgm:pt modelId="{DEE24198-99BB-476E-8B20-A5A1AFC1B5A0}" type="parTrans" cxnId="{1FEE70C7-F24B-46DF-AAEE-4315C9D86C53}">
      <dgm:prSet/>
      <dgm:spPr/>
      <dgm:t>
        <a:bodyPr/>
        <a:lstStyle/>
        <a:p>
          <a:endParaRPr lang="en-US"/>
        </a:p>
      </dgm:t>
    </dgm:pt>
    <dgm:pt modelId="{54144BA8-3A0B-4D33-8B34-23310D973F84}" type="sibTrans" cxnId="{1FEE70C7-F24B-46DF-AAEE-4315C9D86C53}">
      <dgm:prSet/>
      <dgm:spPr/>
      <dgm:t>
        <a:bodyPr/>
        <a:lstStyle/>
        <a:p>
          <a:endParaRPr lang="en-US"/>
        </a:p>
      </dgm:t>
    </dgm:pt>
    <dgm:pt modelId="{8DE91159-DE57-4CA2-AB29-86F5F20B7CE3}">
      <dgm:prSet phldrT="[Text]" custT="1"/>
      <dgm:spPr/>
      <dgm:t>
        <a:bodyPr/>
        <a:lstStyle/>
        <a:p>
          <a:r>
            <a:rPr lang="en-US" sz="1000" b="1" dirty="0" smtClean="0"/>
            <a:t> 5 year old </a:t>
          </a:r>
        </a:p>
        <a:p>
          <a:r>
            <a:rPr lang="en-US" sz="700" dirty="0" smtClean="0"/>
            <a:t>80% skilled in jumping</a:t>
          </a:r>
          <a:endParaRPr lang="en-US" sz="700" dirty="0"/>
        </a:p>
      </dgm:t>
    </dgm:pt>
    <dgm:pt modelId="{245A2DAF-B3B3-4304-ABB2-28AB11F4D2FB}" type="parTrans" cxnId="{8D52B26B-2770-4FE6-8BB5-01CE29C30315}">
      <dgm:prSet/>
      <dgm:spPr/>
      <dgm:t>
        <a:bodyPr/>
        <a:lstStyle/>
        <a:p>
          <a:endParaRPr lang="en-US"/>
        </a:p>
      </dgm:t>
    </dgm:pt>
    <dgm:pt modelId="{5EBFB8E0-1B1D-45DD-8EA7-612FB8DD8971}" type="sibTrans" cxnId="{8D52B26B-2770-4FE6-8BB5-01CE29C30315}">
      <dgm:prSet/>
      <dgm:spPr/>
      <dgm:t>
        <a:bodyPr/>
        <a:lstStyle/>
        <a:p>
          <a:endParaRPr lang="en-US"/>
        </a:p>
      </dgm:t>
    </dgm:pt>
    <dgm:pt modelId="{6ED400FD-CD58-43F1-8AF9-5E1BAA3E4E32}">
      <dgm:prSet phldrT="[Text]"/>
      <dgm:spPr/>
      <dgm:t>
        <a:bodyPr/>
        <a:lstStyle/>
        <a:p>
          <a:r>
            <a:rPr lang="en-US" dirty="0" smtClean="0"/>
            <a:t>Hopping</a:t>
          </a:r>
          <a:endParaRPr lang="en-US" dirty="0"/>
        </a:p>
      </dgm:t>
    </dgm:pt>
    <dgm:pt modelId="{8DAB876F-4B70-4DA8-83B2-8465D988143A}" type="parTrans" cxnId="{E5AEA2C3-775D-467B-8485-2CB651A7B7B0}">
      <dgm:prSet/>
      <dgm:spPr/>
      <dgm:t>
        <a:bodyPr/>
        <a:lstStyle/>
        <a:p>
          <a:endParaRPr lang="en-US"/>
        </a:p>
      </dgm:t>
    </dgm:pt>
    <dgm:pt modelId="{7670D182-1306-479C-9972-9F7311D1F9E2}" type="sibTrans" cxnId="{E5AEA2C3-775D-467B-8485-2CB651A7B7B0}">
      <dgm:prSet/>
      <dgm:spPr/>
      <dgm:t>
        <a:bodyPr/>
        <a:lstStyle/>
        <a:p>
          <a:endParaRPr lang="en-US"/>
        </a:p>
      </dgm:t>
    </dgm:pt>
    <dgm:pt modelId="{AC2277AA-E5CC-4130-A7F3-9C44769A64B1}">
      <dgm:prSet phldrT="[Text]"/>
      <dgm:spPr/>
      <dgm:t>
        <a:bodyPr/>
        <a:lstStyle/>
        <a:p>
          <a:r>
            <a:rPr lang="en-US" dirty="0" smtClean="0"/>
            <a:t>Climbing</a:t>
          </a:r>
          <a:endParaRPr lang="en-US" dirty="0"/>
        </a:p>
      </dgm:t>
    </dgm:pt>
    <dgm:pt modelId="{813ABBDF-8BD2-4DE2-A417-079D7F27BCA8}" type="parTrans" cxnId="{18EBDBEE-4807-47C6-ADDD-A461D0A73E21}">
      <dgm:prSet/>
      <dgm:spPr/>
      <dgm:t>
        <a:bodyPr/>
        <a:lstStyle/>
        <a:p>
          <a:endParaRPr lang="en-US"/>
        </a:p>
      </dgm:t>
    </dgm:pt>
    <dgm:pt modelId="{CD636C72-9A4F-4204-A40D-DD3A230003DD}" type="sibTrans" cxnId="{18EBDBEE-4807-47C6-ADDD-A461D0A73E21}">
      <dgm:prSet/>
      <dgm:spPr/>
      <dgm:t>
        <a:bodyPr/>
        <a:lstStyle/>
        <a:p>
          <a:endParaRPr lang="en-US"/>
        </a:p>
      </dgm:t>
    </dgm:pt>
    <dgm:pt modelId="{E73E367C-2EE0-44F1-B5B0-115CE47310F6}">
      <dgm:prSet phldrT="[Text]" custT="1"/>
      <dgm:spPr/>
      <dgm:t>
        <a:bodyPr/>
        <a:lstStyle/>
        <a:p>
          <a:r>
            <a:rPr lang="en-US" sz="1000" b="1" dirty="0" smtClean="0"/>
            <a:t>3 year old </a:t>
          </a:r>
        </a:p>
        <a:p>
          <a:r>
            <a:rPr lang="en-US" sz="700" dirty="0" smtClean="0"/>
            <a:t>50% rated well climbing on park equipment</a:t>
          </a:r>
        </a:p>
        <a:p>
          <a:endParaRPr lang="en-US" sz="700" dirty="0"/>
        </a:p>
      </dgm:t>
    </dgm:pt>
    <dgm:pt modelId="{54B14E99-DB09-471E-9B15-8E5EBDB1B283}" type="parTrans" cxnId="{F8707DCF-A9E2-4E55-90F6-5F5EA234F387}">
      <dgm:prSet/>
      <dgm:spPr/>
      <dgm:t>
        <a:bodyPr/>
        <a:lstStyle/>
        <a:p>
          <a:endParaRPr lang="en-US"/>
        </a:p>
      </dgm:t>
    </dgm:pt>
    <dgm:pt modelId="{E12B8A07-A12C-46F1-AA6C-29D2FA69BBDF}" type="sibTrans" cxnId="{F8707DCF-A9E2-4E55-90F6-5F5EA234F387}">
      <dgm:prSet/>
      <dgm:spPr/>
      <dgm:t>
        <a:bodyPr/>
        <a:lstStyle/>
        <a:p>
          <a:endParaRPr lang="en-US"/>
        </a:p>
      </dgm:t>
    </dgm:pt>
    <dgm:pt modelId="{4C5D6902-763B-401E-93DE-46E6C3EEF996}">
      <dgm:prSet phldrT="[Text]"/>
      <dgm:spPr/>
      <dgm:t>
        <a:bodyPr/>
        <a:lstStyle/>
        <a:p>
          <a:r>
            <a:rPr lang="en-US" dirty="0" smtClean="0"/>
            <a:t>Stair Climbing</a:t>
          </a:r>
          <a:endParaRPr lang="en-US" dirty="0"/>
        </a:p>
      </dgm:t>
    </dgm:pt>
    <dgm:pt modelId="{5179681F-4BE2-420C-86CF-BB4633687C9B}" type="parTrans" cxnId="{1E79DA08-237A-4DA9-B505-BE69BF3EBCBB}">
      <dgm:prSet/>
      <dgm:spPr/>
      <dgm:t>
        <a:bodyPr/>
        <a:lstStyle/>
        <a:p>
          <a:endParaRPr lang="en-US"/>
        </a:p>
      </dgm:t>
    </dgm:pt>
    <dgm:pt modelId="{D7FF45A5-7320-434B-B2DF-4B9DA59B8CFB}" type="sibTrans" cxnId="{1E79DA08-237A-4DA9-B505-BE69BF3EBCBB}">
      <dgm:prSet/>
      <dgm:spPr/>
      <dgm:t>
        <a:bodyPr/>
        <a:lstStyle/>
        <a:p>
          <a:endParaRPr lang="en-US"/>
        </a:p>
      </dgm:t>
    </dgm:pt>
    <dgm:pt modelId="{BF93868F-1CA8-48EA-B4A8-FE6BD361DA78}">
      <dgm:prSet phldrT="[Text]" custT="1"/>
      <dgm:spPr/>
      <dgm:t>
        <a:bodyPr/>
        <a:lstStyle/>
        <a:p>
          <a:r>
            <a:rPr lang="en-US" sz="1000" b="1" dirty="0" smtClean="0"/>
            <a:t>3 year old </a:t>
          </a:r>
        </a:p>
        <a:p>
          <a:r>
            <a:rPr lang="en-US" sz="700" dirty="0" smtClean="0"/>
            <a:t>Ascends stairs with no railing alternating feet (one foot per stair)</a:t>
          </a:r>
        </a:p>
        <a:p>
          <a:r>
            <a:rPr lang="en-US" sz="700" dirty="0" smtClean="0"/>
            <a:t>Descends with or without railing step together pattern</a:t>
          </a:r>
        </a:p>
        <a:p>
          <a:endParaRPr lang="en-US" sz="700" dirty="0"/>
        </a:p>
      </dgm:t>
    </dgm:pt>
    <dgm:pt modelId="{AD4C45C2-FF84-436F-AC66-FB78F5DFCF4D}" type="parTrans" cxnId="{00E310F8-8C1F-4A45-9B1B-E710CA3ADF77}">
      <dgm:prSet/>
      <dgm:spPr/>
      <dgm:t>
        <a:bodyPr/>
        <a:lstStyle/>
        <a:p>
          <a:endParaRPr lang="en-US"/>
        </a:p>
      </dgm:t>
    </dgm:pt>
    <dgm:pt modelId="{D09056D4-DDD2-4449-9001-58539AA76789}" type="sibTrans" cxnId="{00E310F8-8C1F-4A45-9B1B-E710CA3ADF77}">
      <dgm:prSet/>
      <dgm:spPr/>
      <dgm:t>
        <a:bodyPr/>
        <a:lstStyle/>
        <a:p>
          <a:endParaRPr lang="en-US"/>
        </a:p>
      </dgm:t>
    </dgm:pt>
    <dgm:pt modelId="{12A9CED1-36A4-4371-9959-D15BF9C4E0E0}">
      <dgm:prSet phldrT="[Text]" custT="1"/>
      <dgm:spPr/>
      <dgm:t>
        <a:bodyPr/>
        <a:lstStyle/>
        <a:p>
          <a:r>
            <a:rPr lang="en-US" sz="1000" b="1" dirty="0" smtClean="0"/>
            <a:t>3 year old </a:t>
          </a:r>
          <a:r>
            <a:rPr lang="en-US" sz="700" dirty="0" smtClean="0"/>
            <a:t> </a:t>
          </a:r>
        </a:p>
        <a:p>
          <a:r>
            <a:rPr lang="en-US" sz="700" dirty="0" smtClean="0"/>
            <a:t>1-3 hops in a row</a:t>
          </a:r>
        </a:p>
        <a:p>
          <a:endParaRPr lang="en-US" sz="700" dirty="0"/>
        </a:p>
      </dgm:t>
    </dgm:pt>
    <dgm:pt modelId="{590D4594-C0A0-4A3E-9E7C-EBEEDC0EAC73}" type="sibTrans" cxnId="{9FC7524D-39FE-4E72-AFF2-32FF3F3BF9A1}">
      <dgm:prSet/>
      <dgm:spPr/>
      <dgm:t>
        <a:bodyPr/>
        <a:lstStyle/>
        <a:p>
          <a:endParaRPr lang="en-US"/>
        </a:p>
      </dgm:t>
    </dgm:pt>
    <dgm:pt modelId="{02F0C35F-711F-40F9-B290-4F00FE63C178}" type="parTrans" cxnId="{9FC7524D-39FE-4E72-AFF2-32FF3F3BF9A1}">
      <dgm:prSet/>
      <dgm:spPr/>
      <dgm:t>
        <a:bodyPr/>
        <a:lstStyle/>
        <a:p>
          <a:endParaRPr lang="en-US"/>
        </a:p>
      </dgm:t>
    </dgm:pt>
    <dgm:pt modelId="{3FE01532-ACD5-440E-B228-B1349456A8DF}">
      <dgm:prSet/>
      <dgm:spPr/>
      <dgm:t>
        <a:bodyPr/>
        <a:lstStyle/>
        <a:p>
          <a:r>
            <a:rPr lang="en-US" dirty="0" smtClean="0"/>
            <a:t>Catching</a:t>
          </a:r>
          <a:endParaRPr lang="en-US" dirty="0"/>
        </a:p>
      </dgm:t>
    </dgm:pt>
    <dgm:pt modelId="{C75C259B-CEE4-4679-8327-683E7B415010}" type="parTrans" cxnId="{439CCEEC-998C-49A8-9BF4-410365D293E2}">
      <dgm:prSet/>
      <dgm:spPr/>
      <dgm:t>
        <a:bodyPr/>
        <a:lstStyle/>
        <a:p>
          <a:endParaRPr lang="en-US"/>
        </a:p>
      </dgm:t>
    </dgm:pt>
    <dgm:pt modelId="{92FD2628-BBA1-49FC-8C47-9445150B5E24}" type="sibTrans" cxnId="{439CCEEC-998C-49A8-9BF4-410365D293E2}">
      <dgm:prSet/>
      <dgm:spPr/>
      <dgm:t>
        <a:bodyPr/>
        <a:lstStyle/>
        <a:p>
          <a:endParaRPr lang="en-US"/>
        </a:p>
      </dgm:t>
    </dgm:pt>
    <dgm:pt modelId="{1A65F7B9-4887-4BCB-8F60-4EDAE61F23F7}">
      <dgm:prSet/>
      <dgm:spPr/>
      <dgm:t>
        <a:bodyPr/>
        <a:lstStyle/>
        <a:p>
          <a:r>
            <a:rPr lang="en-US" dirty="0" smtClean="0"/>
            <a:t>Throwing</a:t>
          </a:r>
          <a:endParaRPr lang="en-US" dirty="0"/>
        </a:p>
      </dgm:t>
    </dgm:pt>
    <dgm:pt modelId="{406F3045-2B7E-457E-B252-4BA1583A6A95}" type="parTrans" cxnId="{1C6D1F28-1F67-4424-A048-513EA6B85446}">
      <dgm:prSet/>
      <dgm:spPr/>
      <dgm:t>
        <a:bodyPr/>
        <a:lstStyle/>
        <a:p>
          <a:endParaRPr lang="en-US"/>
        </a:p>
      </dgm:t>
    </dgm:pt>
    <dgm:pt modelId="{29652F18-1581-4502-A384-EAB561D03469}" type="sibTrans" cxnId="{1C6D1F28-1F67-4424-A048-513EA6B85446}">
      <dgm:prSet/>
      <dgm:spPr/>
      <dgm:t>
        <a:bodyPr/>
        <a:lstStyle/>
        <a:p>
          <a:endParaRPr lang="en-US"/>
        </a:p>
      </dgm:t>
    </dgm:pt>
    <dgm:pt modelId="{D273FBCD-D5F2-4B16-98E9-0FF47388B8E5}">
      <dgm:prSet phldrT="[Text]" custT="1"/>
      <dgm:spPr/>
      <dgm:t>
        <a:bodyPr/>
        <a:lstStyle/>
        <a:p>
          <a:endParaRPr lang="en-US" sz="700" dirty="0" smtClean="0"/>
        </a:p>
        <a:p>
          <a:r>
            <a:rPr lang="en-US" sz="1000" b="1" dirty="0" smtClean="0"/>
            <a:t>5 year old </a:t>
          </a:r>
        </a:p>
        <a:p>
          <a:r>
            <a:rPr lang="en-US" sz="700" dirty="0" smtClean="0"/>
            <a:t>Adult manner of running</a:t>
          </a:r>
          <a:endParaRPr lang="en-US" sz="700" dirty="0" smtClean="0"/>
        </a:p>
      </dgm:t>
    </dgm:pt>
    <dgm:pt modelId="{CBAECBB4-8FF4-4ACA-85BC-046573F50B87}" type="parTrans" cxnId="{0B1E43C4-7194-4BEE-ADB7-7D9811BAAF85}">
      <dgm:prSet/>
      <dgm:spPr/>
      <dgm:t>
        <a:bodyPr/>
        <a:lstStyle/>
        <a:p>
          <a:endParaRPr lang="en-US"/>
        </a:p>
      </dgm:t>
    </dgm:pt>
    <dgm:pt modelId="{1B944328-3C9F-431E-A306-E458CDA30AE1}" type="sibTrans" cxnId="{0B1E43C4-7194-4BEE-ADB7-7D9811BAAF85}">
      <dgm:prSet/>
      <dgm:spPr/>
      <dgm:t>
        <a:bodyPr/>
        <a:lstStyle/>
        <a:p>
          <a:endParaRPr lang="en-US"/>
        </a:p>
      </dgm:t>
    </dgm:pt>
    <dgm:pt modelId="{0FB5DAEB-6356-4841-B12E-025A8241B5FE}">
      <dgm:prSet phldrT="[Text]" custT="1"/>
      <dgm:spPr/>
      <dgm:t>
        <a:bodyPr/>
        <a:lstStyle/>
        <a:p>
          <a:endParaRPr lang="en-US" sz="700" dirty="0" smtClean="0"/>
        </a:p>
        <a:p>
          <a:r>
            <a:rPr lang="en-US" sz="1000" b="1" dirty="0" smtClean="0"/>
            <a:t>4 year old </a:t>
          </a:r>
        </a:p>
        <a:p>
          <a:r>
            <a:rPr lang="en-US" sz="700" dirty="0" smtClean="0"/>
            <a:t>Jumps down from 28” height alone with feet together</a:t>
          </a:r>
          <a:endParaRPr lang="en-US" sz="700" dirty="0"/>
        </a:p>
      </dgm:t>
    </dgm:pt>
    <dgm:pt modelId="{9F9829E6-83B0-4615-AAF9-664CE37DAF42}" type="parTrans" cxnId="{65C78DEB-FD8A-43FC-931C-36D3B061DE80}">
      <dgm:prSet/>
      <dgm:spPr/>
      <dgm:t>
        <a:bodyPr/>
        <a:lstStyle/>
        <a:p>
          <a:endParaRPr lang="en-US"/>
        </a:p>
      </dgm:t>
    </dgm:pt>
    <dgm:pt modelId="{D7B2839F-33A1-4259-A012-CE47EB7FBCB1}" type="sibTrans" cxnId="{65C78DEB-FD8A-43FC-931C-36D3B061DE80}">
      <dgm:prSet/>
      <dgm:spPr/>
      <dgm:t>
        <a:bodyPr/>
        <a:lstStyle/>
        <a:p>
          <a:endParaRPr lang="en-US"/>
        </a:p>
      </dgm:t>
    </dgm:pt>
    <dgm:pt modelId="{1EB4475F-408E-4406-910B-9BD5F304ADD4}">
      <dgm:prSet phldrT="[Text]"/>
      <dgm:spPr/>
      <dgm:t>
        <a:bodyPr/>
        <a:lstStyle/>
        <a:p>
          <a:r>
            <a:rPr lang="en-US" sz="700" dirty="0" smtClean="0"/>
            <a:t>Jumps onto item 2” high</a:t>
          </a:r>
          <a:endParaRPr lang="en-US" sz="700" dirty="0"/>
        </a:p>
      </dgm:t>
    </dgm:pt>
    <dgm:pt modelId="{451E3E5B-B512-4CFC-B365-62D7E467F0A9}" type="parTrans" cxnId="{F83100BE-FC86-49CC-A5FA-EB215BDBC993}">
      <dgm:prSet/>
      <dgm:spPr/>
      <dgm:t>
        <a:bodyPr/>
        <a:lstStyle/>
        <a:p>
          <a:endParaRPr lang="en-US"/>
        </a:p>
      </dgm:t>
    </dgm:pt>
    <dgm:pt modelId="{2DCF9FE8-DA43-44B1-B7FF-EEFE888B5790}" type="sibTrans" cxnId="{F83100BE-FC86-49CC-A5FA-EB215BDBC993}">
      <dgm:prSet/>
      <dgm:spPr/>
      <dgm:t>
        <a:bodyPr/>
        <a:lstStyle/>
        <a:p>
          <a:endParaRPr lang="en-US"/>
        </a:p>
      </dgm:t>
    </dgm:pt>
    <dgm:pt modelId="{0C1D176B-0597-4B18-B05F-73B97466EA7A}">
      <dgm:prSet phldrT="[Text]"/>
      <dgm:spPr/>
      <dgm:t>
        <a:bodyPr/>
        <a:lstStyle/>
        <a:p>
          <a:r>
            <a:rPr lang="en-US" sz="700" dirty="0" smtClean="0"/>
            <a:t>72% skilled in jumping</a:t>
          </a:r>
        </a:p>
        <a:p>
          <a:endParaRPr lang="en-US" sz="700" dirty="0"/>
        </a:p>
      </dgm:t>
    </dgm:pt>
    <dgm:pt modelId="{EAF83D75-97BD-4EE9-AB81-A9F05C55E972}" type="parTrans" cxnId="{42BBCE40-D4A8-4337-B6F6-5920AD456CD9}">
      <dgm:prSet/>
      <dgm:spPr/>
      <dgm:t>
        <a:bodyPr/>
        <a:lstStyle/>
        <a:p>
          <a:endParaRPr lang="en-US"/>
        </a:p>
      </dgm:t>
    </dgm:pt>
    <dgm:pt modelId="{9BDD006C-0CD4-4F77-AFF5-1B348A3755E1}" type="sibTrans" cxnId="{42BBCE40-D4A8-4337-B6F6-5920AD456CD9}">
      <dgm:prSet/>
      <dgm:spPr/>
      <dgm:t>
        <a:bodyPr/>
        <a:lstStyle/>
        <a:p>
          <a:endParaRPr lang="en-US"/>
        </a:p>
      </dgm:t>
    </dgm:pt>
    <dgm:pt modelId="{E3FCDCF5-D71D-4530-B695-6A3F55697E9D}">
      <dgm:prSet phldrT="[Text]" custT="1"/>
      <dgm:spPr/>
      <dgm:t>
        <a:bodyPr/>
        <a:lstStyle/>
        <a:p>
          <a:r>
            <a:rPr lang="en-US" sz="1000" b="1" dirty="0" smtClean="0"/>
            <a:t>4 year old </a:t>
          </a:r>
        </a:p>
        <a:p>
          <a:r>
            <a:rPr lang="en-US" sz="700" dirty="0" smtClean="0"/>
            <a:t>4-6 hops in a row</a:t>
          </a:r>
        </a:p>
        <a:p>
          <a:endParaRPr lang="en-US" sz="700" dirty="0"/>
        </a:p>
      </dgm:t>
    </dgm:pt>
    <dgm:pt modelId="{737178BF-1773-4BAC-93C7-2B826092D9A5}" type="parTrans" cxnId="{149D0579-A6A5-4B10-9BF1-0746C7912269}">
      <dgm:prSet/>
      <dgm:spPr/>
      <dgm:t>
        <a:bodyPr/>
        <a:lstStyle/>
        <a:p>
          <a:endParaRPr lang="en-US"/>
        </a:p>
      </dgm:t>
    </dgm:pt>
    <dgm:pt modelId="{8758E72B-8086-4F27-A9F6-0FBB1B3A5FC2}" type="sibTrans" cxnId="{149D0579-A6A5-4B10-9BF1-0746C7912269}">
      <dgm:prSet/>
      <dgm:spPr/>
      <dgm:t>
        <a:bodyPr/>
        <a:lstStyle/>
        <a:p>
          <a:endParaRPr lang="en-US"/>
        </a:p>
      </dgm:t>
    </dgm:pt>
    <dgm:pt modelId="{9C388A9A-2509-4FFC-81B1-AA7C13BBE163}">
      <dgm:prSet phldrT="[Text]" custT="1"/>
      <dgm:spPr/>
      <dgm:t>
        <a:bodyPr/>
        <a:lstStyle/>
        <a:p>
          <a:r>
            <a:rPr lang="en-US" sz="1000" b="1" dirty="0" smtClean="0"/>
            <a:t>5 year old </a:t>
          </a:r>
        </a:p>
        <a:p>
          <a:r>
            <a:rPr lang="en-US" sz="700" dirty="0" smtClean="0"/>
            <a:t>10 hops consecutively</a:t>
          </a:r>
          <a:endParaRPr lang="en-US" sz="700" dirty="0"/>
        </a:p>
      </dgm:t>
    </dgm:pt>
    <dgm:pt modelId="{96A9A44F-E08A-4C5B-9EFA-35249159EF39}" type="parTrans" cxnId="{7C8B328F-05D2-4010-A577-C19C8C10F09B}">
      <dgm:prSet/>
      <dgm:spPr/>
      <dgm:t>
        <a:bodyPr/>
        <a:lstStyle/>
        <a:p>
          <a:endParaRPr lang="en-US"/>
        </a:p>
      </dgm:t>
    </dgm:pt>
    <dgm:pt modelId="{0950EC84-57CB-4E30-BCED-1E16B261D43E}" type="sibTrans" cxnId="{7C8B328F-05D2-4010-A577-C19C8C10F09B}">
      <dgm:prSet/>
      <dgm:spPr/>
      <dgm:t>
        <a:bodyPr/>
        <a:lstStyle/>
        <a:p>
          <a:endParaRPr lang="en-US"/>
        </a:p>
      </dgm:t>
    </dgm:pt>
    <dgm:pt modelId="{0181E4EE-2E12-4116-86F8-B6BEF7E12C57}">
      <dgm:prSet phldrT="[Text]" custT="1"/>
      <dgm:spPr/>
      <dgm:t>
        <a:bodyPr/>
        <a:lstStyle/>
        <a:p>
          <a:r>
            <a:rPr lang="en-US" sz="1000" b="1" dirty="0" smtClean="0"/>
            <a:t>4 year old/5 year old</a:t>
          </a:r>
        </a:p>
        <a:p>
          <a:r>
            <a:rPr lang="en-US" sz="700" dirty="0" smtClean="0"/>
            <a:t>Improved proficiency at climbing all equipment independently</a:t>
          </a:r>
          <a:endParaRPr lang="en-US" sz="700" dirty="0"/>
        </a:p>
      </dgm:t>
    </dgm:pt>
    <dgm:pt modelId="{598EB711-EC5C-4AD6-8D8A-7D213A669481}" type="parTrans" cxnId="{BDEE6634-64E7-470C-98CF-7F6B8D9A53F1}">
      <dgm:prSet/>
      <dgm:spPr/>
      <dgm:t>
        <a:bodyPr/>
        <a:lstStyle/>
        <a:p>
          <a:endParaRPr lang="en-US"/>
        </a:p>
      </dgm:t>
    </dgm:pt>
    <dgm:pt modelId="{280463B9-A479-4124-9EAD-934313694C21}" type="sibTrans" cxnId="{BDEE6634-64E7-470C-98CF-7F6B8D9A53F1}">
      <dgm:prSet/>
      <dgm:spPr/>
      <dgm:t>
        <a:bodyPr/>
        <a:lstStyle/>
        <a:p>
          <a:endParaRPr lang="en-US"/>
        </a:p>
      </dgm:t>
    </dgm:pt>
    <dgm:pt modelId="{E236694D-3333-4757-85F8-763F639A33A0}">
      <dgm:prSet phldrT="[Text]" custT="1"/>
      <dgm:spPr/>
      <dgm:t>
        <a:bodyPr/>
        <a:lstStyle/>
        <a:p>
          <a:r>
            <a:rPr lang="en-US" sz="1000" b="1" dirty="0" smtClean="0"/>
            <a:t>4 year old </a:t>
          </a:r>
        </a:p>
        <a:p>
          <a:r>
            <a:rPr lang="en-US" sz="700" dirty="0" smtClean="0"/>
            <a:t>Alternates feet going up without railing</a:t>
          </a:r>
        </a:p>
        <a:p>
          <a:r>
            <a:rPr lang="en-US" sz="700" dirty="0" smtClean="0"/>
            <a:t>Descends with alternating feet using railing</a:t>
          </a:r>
        </a:p>
        <a:p>
          <a:endParaRPr lang="en-US" sz="700" dirty="0"/>
        </a:p>
      </dgm:t>
    </dgm:pt>
    <dgm:pt modelId="{DF89D6C8-EE3D-410B-82B0-AE3823DBE8E3}" type="parTrans" cxnId="{285B66DC-886A-48E6-B533-0AA905060CC6}">
      <dgm:prSet/>
      <dgm:spPr/>
      <dgm:t>
        <a:bodyPr/>
        <a:lstStyle/>
        <a:p>
          <a:endParaRPr lang="en-US"/>
        </a:p>
      </dgm:t>
    </dgm:pt>
    <dgm:pt modelId="{05A304F2-7B8F-418D-8000-81BDD9C30975}" type="sibTrans" cxnId="{285B66DC-886A-48E6-B533-0AA905060CC6}">
      <dgm:prSet/>
      <dgm:spPr/>
      <dgm:t>
        <a:bodyPr/>
        <a:lstStyle/>
        <a:p>
          <a:endParaRPr lang="en-US"/>
        </a:p>
      </dgm:t>
    </dgm:pt>
    <dgm:pt modelId="{27319C1B-36FB-4827-B930-9956C138BEC5}">
      <dgm:prSet phldrT="[Text]" custT="1"/>
      <dgm:spPr/>
      <dgm:t>
        <a:bodyPr/>
        <a:lstStyle/>
        <a:p>
          <a:r>
            <a:rPr lang="en-US" sz="1000" b="1" dirty="0" smtClean="0"/>
            <a:t>5 year old </a:t>
          </a:r>
        </a:p>
        <a:p>
          <a:r>
            <a:rPr lang="en-US" sz="700" dirty="0" smtClean="0"/>
            <a:t>Alternates feet going up without railing</a:t>
          </a:r>
        </a:p>
        <a:p>
          <a:r>
            <a:rPr lang="en-US" sz="700" dirty="0" smtClean="0"/>
            <a:t>Descends with alternate feet without support of railing</a:t>
          </a:r>
          <a:endParaRPr lang="en-US" sz="700" dirty="0"/>
        </a:p>
      </dgm:t>
    </dgm:pt>
    <dgm:pt modelId="{09CA5FD4-458E-4452-A2C6-BCEA4A78DFA2}" type="parTrans" cxnId="{9994C5D4-1B33-4344-8852-839095D9A720}">
      <dgm:prSet/>
      <dgm:spPr/>
      <dgm:t>
        <a:bodyPr/>
        <a:lstStyle/>
        <a:p>
          <a:endParaRPr lang="en-US"/>
        </a:p>
      </dgm:t>
    </dgm:pt>
    <dgm:pt modelId="{540E14D6-F9E7-480F-9C04-DD5E616A6797}" type="sibTrans" cxnId="{9994C5D4-1B33-4344-8852-839095D9A720}">
      <dgm:prSet/>
      <dgm:spPr/>
      <dgm:t>
        <a:bodyPr/>
        <a:lstStyle/>
        <a:p>
          <a:endParaRPr lang="en-US"/>
        </a:p>
      </dgm:t>
    </dgm:pt>
    <dgm:pt modelId="{318AD3B6-2684-426C-BBE5-465CA48A45C0}">
      <dgm:prSet custT="1"/>
      <dgm:spPr/>
      <dgm:t>
        <a:bodyPr/>
        <a:lstStyle/>
        <a:p>
          <a:r>
            <a:rPr lang="en-US" sz="1000" b="1" dirty="0" smtClean="0"/>
            <a:t>3 year old </a:t>
          </a:r>
        </a:p>
        <a:p>
          <a:r>
            <a:rPr lang="en-US" sz="700" dirty="0" smtClean="0"/>
            <a:t>arms and hands work to trap ball against bod</a:t>
          </a:r>
        </a:p>
        <a:p>
          <a:r>
            <a:rPr lang="en-US" sz="700" dirty="0" smtClean="0"/>
            <a:t>makes little or no adjustment of arms to therefore catches with straight arms</a:t>
          </a:r>
        </a:p>
        <a:p>
          <a:endParaRPr lang="en-US" sz="700" dirty="0"/>
        </a:p>
      </dgm:t>
    </dgm:pt>
    <dgm:pt modelId="{32314100-0101-40F9-BF9C-C72CD5E97E58}" type="parTrans" cxnId="{F2B38B00-6F51-4FBE-8348-D2B383009114}">
      <dgm:prSet/>
      <dgm:spPr/>
      <dgm:t>
        <a:bodyPr/>
        <a:lstStyle/>
        <a:p>
          <a:endParaRPr lang="en-US"/>
        </a:p>
      </dgm:t>
    </dgm:pt>
    <dgm:pt modelId="{FF5CD45F-3E53-4744-9B8A-240EFA0A7ACA}" type="sibTrans" cxnId="{F2B38B00-6F51-4FBE-8348-D2B383009114}">
      <dgm:prSet/>
      <dgm:spPr/>
      <dgm:t>
        <a:bodyPr/>
        <a:lstStyle/>
        <a:p>
          <a:endParaRPr lang="en-US"/>
        </a:p>
      </dgm:t>
    </dgm:pt>
    <dgm:pt modelId="{529B5602-42C1-4134-9D63-47012495CBEF}">
      <dgm:prSet custT="1"/>
      <dgm:spPr/>
      <dgm:t>
        <a:bodyPr/>
        <a:lstStyle/>
        <a:p>
          <a:r>
            <a:rPr lang="en-US" sz="1000" b="1" dirty="0" smtClean="0"/>
            <a:t>4 year old </a:t>
          </a:r>
        </a:p>
        <a:p>
          <a:r>
            <a:rPr lang="en-US" sz="700" dirty="0" smtClean="0"/>
            <a:t>moves arms according to direction of ball</a:t>
          </a:r>
        </a:p>
        <a:p>
          <a:r>
            <a:rPr lang="en-US" sz="700" dirty="0" smtClean="0"/>
            <a:t>depends more on arms than hands to catch</a:t>
          </a:r>
        </a:p>
        <a:p>
          <a:r>
            <a:rPr lang="en-US" sz="700" dirty="0" smtClean="0"/>
            <a:t>catches with elbows in front of body</a:t>
          </a:r>
        </a:p>
        <a:p>
          <a:endParaRPr lang="en-US" sz="700" dirty="0"/>
        </a:p>
      </dgm:t>
    </dgm:pt>
    <dgm:pt modelId="{B2EFB9E9-9EAD-424D-A2A6-E61F370A7547}" type="parTrans" cxnId="{6387D8A4-6D9E-417F-939F-8627CC1BC8BA}">
      <dgm:prSet/>
      <dgm:spPr/>
      <dgm:t>
        <a:bodyPr/>
        <a:lstStyle/>
        <a:p>
          <a:endParaRPr lang="en-US"/>
        </a:p>
      </dgm:t>
    </dgm:pt>
    <dgm:pt modelId="{8F431166-AA82-4BA7-84BA-7136786A061B}" type="sibTrans" cxnId="{6387D8A4-6D9E-417F-939F-8627CC1BC8BA}">
      <dgm:prSet/>
      <dgm:spPr/>
      <dgm:t>
        <a:bodyPr/>
        <a:lstStyle/>
        <a:p>
          <a:endParaRPr lang="en-US"/>
        </a:p>
      </dgm:t>
    </dgm:pt>
    <dgm:pt modelId="{DD363CDE-5EC5-479B-B3C3-B462A0C312AD}">
      <dgm:prSet custT="1"/>
      <dgm:spPr/>
      <dgm:t>
        <a:bodyPr/>
        <a:lstStyle/>
        <a:p>
          <a:r>
            <a:rPr lang="en-US" sz="1000" b="1" dirty="0" smtClean="0"/>
            <a:t>5 year old </a:t>
          </a:r>
        </a:p>
        <a:p>
          <a:r>
            <a:rPr lang="en-US" sz="700" dirty="0" smtClean="0"/>
            <a:t>uses hands more than arms to catch</a:t>
          </a:r>
        </a:p>
        <a:p>
          <a:r>
            <a:rPr lang="en-US" sz="700" dirty="0" smtClean="0"/>
            <a:t>attempts 1 handed catch</a:t>
          </a:r>
        </a:p>
        <a:p>
          <a:r>
            <a:rPr lang="en-US" sz="700" dirty="0" smtClean="0"/>
            <a:t>catches with arms at side of body</a:t>
          </a:r>
          <a:endParaRPr lang="en-US" sz="700" dirty="0"/>
        </a:p>
      </dgm:t>
    </dgm:pt>
    <dgm:pt modelId="{90076F9F-1545-4F0D-9F01-56050F8EFD45}" type="parTrans" cxnId="{CE83D951-7DC2-4E41-BB3C-98669B54E586}">
      <dgm:prSet/>
      <dgm:spPr/>
      <dgm:t>
        <a:bodyPr/>
        <a:lstStyle/>
        <a:p>
          <a:endParaRPr lang="en-US"/>
        </a:p>
      </dgm:t>
    </dgm:pt>
    <dgm:pt modelId="{A5EDEEDE-CE16-4451-B385-9C812B162F0B}" type="sibTrans" cxnId="{CE83D951-7DC2-4E41-BB3C-98669B54E586}">
      <dgm:prSet/>
      <dgm:spPr/>
      <dgm:t>
        <a:bodyPr/>
        <a:lstStyle/>
        <a:p>
          <a:endParaRPr lang="en-US"/>
        </a:p>
      </dgm:t>
    </dgm:pt>
    <dgm:pt modelId="{619B571F-D7CE-4D80-A16F-6E73D4285DED}">
      <dgm:prSet custT="1"/>
      <dgm:spPr/>
      <dgm:t>
        <a:bodyPr/>
        <a:lstStyle/>
        <a:p>
          <a:r>
            <a:rPr lang="en-US" sz="1000" b="1" dirty="0" smtClean="0"/>
            <a:t>3 year old </a:t>
          </a:r>
        </a:p>
        <a:p>
          <a:r>
            <a:rPr lang="en-US" sz="700" dirty="0" smtClean="0"/>
            <a:t>2 handed throw with minimal movement of body during throw</a:t>
          </a:r>
          <a:endParaRPr lang="en-US" sz="700" dirty="0"/>
        </a:p>
      </dgm:t>
    </dgm:pt>
    <dgm:pt modelId="{D56C023D-EE3C-4DE0-989E-BB5C48AA5A8C}" type="parTrans" cxnId="{CC8BA10C-2173-49BF-87E4-2EF4AD30871A}">
      <dgm:prSet/>
      <dgm:spPr/>
      <dgm:t>
        <a:bodyPr/>
        <a:lstStyle/>
        <a:p>
          <a:endParaRPr lang="en-US"/>
        </a:p>
      </dgm:t>
    </dgm:pt>
    <dgm:pt modelId="{4E1B480C-699F-4E46-B82E-8F6717BBF42B}" type="sibTrans" cxnId="{CC8BA10C-2173-49BF-87E4-2EF4AD30871A}">
      <dgm:prSet/>
      <dgm:spPr/>
      <dgm:t>
        <a:bodyPr/>
        <a:lstStyle/>
        <a:p>
          <a:endParaRPr lang="en-US"/>
        </a:p>
      </dgm:t>
    </dgm:pt>
    <dgm:pt modelId="{19BA03F9-7674-41CA-B2F7-7FAD38C25DF6}">
      <dgm:prSet custT="1"/>
      <dgm:spPr/>
      <dgm:t>
        <a:bodyPr/>
        <a:lstStyle/>
        <a:p>
          <a:endParaRPr lang="en-US" sz="1000" b="1" dirty="0" smtClean="0"/>
        </a:p>
        <a:p>
          <a:r>
            <a:rPr lang="en-US" sz="1000" b="1" dirty="0" smtClean="0"/>
            <a:t>4 year old</a:t>
          </a:r>
        </a:p>
        <a:p>
          <a:r>
            <a:rPr lang="en-US" sz="700" dirty="0" smtClean="0"/>
            <a:t>Begins to assume stance with one foot in front of the other</a:t>
          </a:r>
        </a:p>
        <a:p>
          <a:r>
            <a:rPr lang="en-US" sz="700" dirty="0" smtClean="0"/>
            <a:t>Horizontal movement during throw using 1 or 2 hands</a:t>
          </a:r>
          <a:endParaRPr lang="en-US" sz="700" dirty="0"/>
        </a:p>
      </dgm:t>
    </dgm:pt>
    <dgm:pt modelId="{FFB08C0A-2EFD-4413-967C-7B2BCFD9AE0B}" type="parTrans" cxnId="{F1E7BD8E-8C7D-4C33-971E-2A434B654D9C}">
      <dgm:prSet/>
      <dgm:spPr/>
      <dgm:t>
        <a:bodyPr/>
        <a:lstStyle/>
        <a:p>
          <a:endParaRPr lang="en-US"/>
        </a:p>
      </dgm:t>
    </dgm:pt>
    <dgm:pt modelId="{43A06110-97E0-42D7-B7BA-673FF328B9DA}" type="sibTrans" cxnId="{F1E7BD8E-8C7D-4C33-971E-2A434B654D9C}">
      <dgm:prSet/>
      <dgm:spPr/>
      <dgm:t>
        <a:bodyPr/>
        <a:lstStyle/>
        <a:p>
          <a:endParaRPr lang="en-US"/>
        </a:p>
      </dgm:t>
    </dgm:pt>
    <dgm:pt modelId="{C8883B56-8EB1-4D18-808F-838B5631F563}">
      <dgm:prSet custT="1"/>
      <dgm:spPr/>
      <dgm:t>
        <a:bodyPr/>
        <a:lstStyle/>
        <a:p>
          <a:endParaRPr lang="en-US" sz="1000" b="1" dirty="0" smtClean="0"/>
        </a:p>
        <a:p>
          <a:r>
            <a:rPr lang="en-US" sz="1000" b="1" dirty="0" smtClean="0"/>
            <a:t>5 year old</a:t>
          </a:r>
          <a:r>
            <a:rPr lang="en-US" sz="900" dirty="0" smtClean="0"/>
            <a:t> </a:t>
          </a:r>
        </a:p>
        <a:p>
          <a:r>
            <a:rPr lang="en-US" sz="700" dirty="0" smtClean="0"/>
            <a:t>Adult posture with one foot in front of other</a:t>
          </a:r>
        </a:p>
        <a:p>
          <a:r>
            <a:rPr lang="en-US" sz="700" dirty="0" smtClean="0"/>
            <a:t>Transfers weight during throw</a:t>
          </a:r>
        </a:p>
        <a:p>
          <a:r>
            <a:rPr lang="en-US" sz="700" dirty="0" smtClean="0"/>
            <a:t>Rotation of body during throw</a:t>
          </a:r>
        </a:p>
        <a:p>
          <a:r>
            <a:rPr lang="en-US" sz="700" dirty="0" smtClean="0"/>
            <a:t>One handed throw</a:t>
          </a:r>
          <a:endParaRPr lang="en-US" sz="700" dirty="0"/>
        </a:p>
      </dgm:t>
    </dgm:pt>
    <dgm:pt modelId="{E917F3D3-232E-4072-B2FB-12E55972111B}" type="parTrans" cxnId="{6BE41B42-6C4F-4055-AB4B-9CD0B8A7C713}">
      <dgm:prSet/>
      <dgm:spPr/>
      <dgm:t>
        <a:bodyPr/>
        <a:lstStyle/>
        <a:p>
          <a:endParaRPr lang="en-US"/>
        </a:p>
      </dgm:t>
    </dgm:pt>
    <dgm:pt modelId="{D9638233-6571-48B7-A1EC-34A5F17FB5E0}" type="sibTrans" cxnId="{6BE41B42-6C4F-4055-AB4B-9CD0B8A7C713}">
      <dgm:prSet/>
      <dgm:spPr/>
      <dgm:t>
        <a:bodyPr/>
        <a:lstStyle/>
        <a:p>
          <a:endParaRPr lang="en-US"/>
        </a:p>
      </dgm:t>
    </dgm:pt>
    <dgm:pt modelId="{130ABC61-2304-4A68-A265-EAC1D262082A}" type="pres">
      <dgm:prSet presAssocID="{36B6771A-ADF0-4136-90C8-647319ED202B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E74034D-C76C-4364-B340-2AA09056FE48}" type="pres">
      <dgm:prSet presAssocID="{51D5C57A-5A38-41DB-AB58-D338CA2CD21B}" presName="parentText_1" presStyleLbl="node1" presStyleIdx="0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0FBD-AFC8-4644-8E5D-7BB3FAD6B244}" type="pres">
      <dgm:prSet presAssocID="{51D5C57A-5A38-41DB-AB58-D338CA2CD21B}" presName="childText_1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FCC09-7512-42E6-AB93-494D98291537}" type="pres">
      <dgm:prSet presAssocID="{51D5C57A-5A38-41DB-AB58-D338CA2CD21B}" presName="accentShape_1" presStyleCnt="0"/>
      <dgm:spPr/>
    </dgm:pt>
    <dgm:pt modelId="{049D9D44-AA4F-45BE-B3DC-0B1F036972E6}" type="pres">
      <dgm:prSet presAssocID="{51D5C57A-5A38-41DB-AB58-D338CA2CD21B}" presName="imageRepeatNode" presStyleLbl="node1" presStyleIdx="0" presStyleCnt="7" custScaleY="125972"/>
      <dgm:spPr/>
      <dgm:t>
        <a:bodyPr/>
        <a:lstStyle/>
        <a:p>
          <a:endParaRPr lang="en-US"/>
        </a:p>
      </dgm:t>
    </dgm:pt>
    <dgm:pt modelId="{F766CE37-B645-4703-8502-A21630711F98}" type="pres">
      <dgm:prSet presAssocID="{902BC970-8458-4BE2-9985-7590C9CF7E5C}" presName="parentText_2" presStyleLbl="node1" presStyleIdx="0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873BD-3598-4642-88FB-60B9F95DB461}" type="pres">
      <dgm:prSet presAssocID="{902BC970-8458-4BE2-9985-7590C9CF7E5C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66E2F-A0DE-4280-8813-94292BC3B3B4}" type="pres">
      <dgm:prSet presAssocID="{902BC970-8458-4BE2-9985-7590C9CF7E5C}" presName="accentShape_2" presStyleCnt="0"/>
      <dgm:spPr/>
    </dgm:pt>
    <dgm:pt modelId="{A7674D44-B6AC-4C0B-87CD-519F0BF60AEC}" type="pres">
      <dgm:prSet presAssocID="{902BC970-8458-4BE2-9985-7590C9CF7E5C}" presName="imageRepeatNode" presStyleLbl="node1" presStyleIdx="1" presStyleCnt="7" custScaleY="128623"/>
      <dgm:spPr/>
      <dgm:t>
        <a:bodyPr/>
        <a:lstStyle/>
        <a:p>
          <a:endParaRPr lang="en-US"/>
        </a:p>
      </dgm:t>
    </dgm:pt>
    <dgm:pt modelId="{780CE78B-1EB7-4B76-9BD9-7ED86A121AF6}" type="pres">
      <dgm:prSet presAssocID="{6ED400FD-CD58-43F1-8AF9-5E1BAA3E4E32}" presName="parentText_3" presStyleLbl="node1" presStyleIdx="1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EA58A-C543-4ABC-8444-38E387347DA5}" type="pres">
      <dgm:prSet presAssocID="{6ED400FD-CD58-43F1-8AF9-5E1BAA3E4E32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F2C61-54AC-4100-9507-666647394310}" type="pres">
      <dgm:prSet presAssocID="{6ED400FD-CD58-43F1-8AF9-5E1BAA3E4E32}" presName="accentShape_3" presStyleCnt="0"/>
      <dgm:spPr/>
    </dgm:pt>
    <dgm:pt modelId="{271812AF-0B5D-47AF-81B5-5E43849FE767}" type="pres">
      <dgm:prSet presAssocID="{6ED400FD-CD58-43F1-8AF9-5E1BAA3E4E32}" presName="imageRepeatNode" presStyleLbl="node1" presStyleIdx="2" presStyleCnt="7" custScaleY="131967"/>
      <dgm:spPr/>
      <dgm:t>
        <a:bodyPr/>
        <a:lstStyle/>
        <a:p>
          <a:endParaRPr lang="en-US"/>
        </a:p>
      </dgm:t>
    </dgm:pt>
    <dgm:pt modelId="{88621E12-584B-4714-AD74-CB2BB4F060B2}" type="pres">
      <dgm:prSet presAssocID="{AC2277AA-E5CC-4130-A7F3-9C44769A64B1}" presName="parentText_4" presStyleLbl="node1" presStyleIdx="2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EAA18-53E5-4BAB-B278-4478BC6F352A}" type="pres">
      <dgm:prSet presAssocID="{AC2277AA-E5CC-4130-A7F3-9C44769A64B1}" presName="childText_4" presStyleLbl="node2" presStyleIdx="0" presStyleCnt="0" custScaleX="956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44A3D-57DC-4064-81FB-67162B6D1824}" type="pres">
      <dgm:prSet presAssocID="{AC2277AA-E5CC-4130-A7F3-9C44769A64B1}" presName="accentShape_4" presStyleCnt="0"/>
      <dgm:spPr/>
    </dgm:pt>
    <dgm:pt modelId="{E67A70D1-60DD-4881-84BA-7353A04D95C1}" type="pres">
      <dgm:prSet presAssocID="{AC2277AA-E5CC-4130-A7F3-9C44769A64B1}" presName="imageRepeatNode" presStyleLbl="node1" presStyleIdx="3" presStyleCnt="7" custScaleY="134703"/>
      <dgm:spPr/>
      <dgm:t>
        <a:bodyPr/>
        <a:lstStyle/>
        <a:p>
          <a:endParaRPr lang="en-US"/>
        </a:p>
      </dgm:t>
    </dgm:pt>
    <dgm:pt modelId="{CE02DD53-20B1-40B7-8504-9D17D88735D6}" type="pres">
      <dgm:prSet presAssocID="{4C5D6902-763B-401E-93DE-46E6C3EEF996}" presName="parentText_5" presStyleLbl="node1" presStyleIdx="3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11A287-D9F3-4E13-81BE-F168936534B2}" type="pres">
      <dgm:prSet presAssocID="{4C5D6902-763B-401E-93DE-46E6C3EEF996}" presName="childText_5" presStyleLbl="node2" presStyleIdx="0" presStyleCnt="0" custScaleY="1144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8320EF-FAA8-43AB-93B0-3895986DE3FC}" type="pres">
      <dgm:prSet presAssocID="{4C5D6902-763B-401E-93DE-46E6C3EEF996}" presName="accentShape_5" presStyleCnt="0"/>
      <dgm:spPr/>
    </dgm:pt>
    <dgm:pt modelId="{FB3694DF-AB02-4EF4-BF68-14DDB0B1391E}" type="pres">
      <dgm:prSet presAssocID="{4C5D6902-763B-401E-93DE-46E6C3EEF996}" presName="imageRepeatNode" presStyleLbl="node1" presStyleIdx="4" presStyleCnt="7" custScaleY="139808"/>
      <dgm:spPr/>
      <dgm:t>
        <a:bodyPr/>
        <a:lstStyle/>
        <a:p>
          <a:endParaRPr lang="en-US"/>
        </a:p>
      </dgm:t>
    </dgm:pt>
    <dgm:pt modelId="{F609DFC7-BC14-474B-B4FB-5FEFB993B753}" type="pres">
      <dgm:prSet presAssocID="{3FE01532-ACD5-440E-B228-B1349456A8DF}" presName="parentText_6" presStyleLbl="node1" presStyleIdx="4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99BB4-8820-4AE0-947F-6A8757BFA57D}" type="pres">
      <dgm:prSet presAssocID="{3FE01532-ACD5-440E-B228-B1349456A8DF}" presName="childText_6" presStyleLbl="node2" presStyleIdx="0" presStyleCnt="0" custScaleY="1419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A28A8-3233-4452-BC76-52A9204DAED9}" type="pres">
      <dgm:prSet presAssocID="{3FE01532-ACD5-440E-B228-B1349456A8DF}" presName="accentShape_6" presStyleCnt="0"/>
      <dgm:spPr/>
    </dgm:pt>
    <dgm:pt modelId="{7F3E41AA-B58C-426B-8BFB-A84E74575022}" type="pres">
      <dgm:prSet presAssocID="{3FE01532-ACD5-440E-B228-B1349456A8DF}" presName="imageRepeatNode" presStyleLbl="node1" presStyleIdx="5" presStyleCnt="7" custScaleY="146371"/>
      <dgm:spPr/>
      <dgm:t>
        <a:bodyPr/>
        <a:lstStyle/>
        <a:p>
          <a:endParaRPr lang="en-US"/>
        </a:p>
      </dgm:t>
    </dgm:pt>
    <dgm:pt modelId="{5681A2BA-04C9-4D4B-ACCB-00493D45912F}" type="pres">
      <dgm:prSet presAssocID="{1A65F7B9-4887-4BCB-8F60-4EDAE61F23F7}" presName="parentText_7" presStyleLbl="node1" presStyleIdx="5" presStyleCnt="7">
        <dgm:presLayoutVars>
          <dgm:chMax val="1"/>
          <dgm:chPref val="1"/>
          <dgm:bulletEnabled val="1"/>
        </dgm:presLayoutVars>
      </dgm:prSet>
      <dgm:spPr/>
    </dgm:pt>
    <dgm:pt modelId="{210B6EBF-0C02-4D88-A7A3-765DA9554BF7}" type="pres">
      <dgm:prSet presAssocID="{1A65F7B9-4887-4BCB-8F60-4EDAE61F23F7}" presName="childText_7" presStyleLbl="node2" presStyleIdx="0" presStyleCnt="0" custScaleY="1528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01A416-B2AF-4608-9A20-7C3A0F812519}" type="pres">
      <dgm:prSet presAssocID="{1A65F7B9-4887-4BCB-8F60-4EDAE61F23F7}" presName="accentShape_7" presStyleCnt="0"/>
      <dgm:spPr/>
    </dgm:pt>
    <dgm:pt modelId="{64396DFC-65D5-46F7-8CDD-D99F0488316F}" type="pres">
      <dgm:prSet presAssocID="{1A65F7B9-4887-4BCB-8F60-4EDAE61F23F7}" presName="imageRepeatNode" presStyleLbl="node1" presStyleIdx="6" presStyleCnt="7" custScaleY="153866"/>
      <dgm:spPr/>
    </dgm:pt>
  </dgm:ptLst>
  <dgm:cxnLst>
    <dgm:cxn modelId="{1C6D1F28-1F67-4424-A048-513EA6B85446}" srcId="{36B6771A-ADF0-4136-90C8-647319ED202B}" destId="{1A65F7B9-4887-4BCB-8F60-4EDAE61F23F7}" srcOrd="6" destOrd="0" parTransId="{406F3045-2B7E-457E-B252-4BA1583A6A95}" sibTransId="{29652F18-1581-4502-A384-EAB561D03469}"/>
    <dgm:cxn modelId="{0686CE95-21B1-4A03-9E89-C146508CBC27}" srcId="{51D5C57A-5A38-41DB-AB58-D338CA2CD21B}" destId="{DC2359BC-85DA-488F-8064-EF7ACC0D1EB7}" srcOrd="0" destOrd="0" parTransId="{3234053C-387B-42A3-B946-076C326F50A6}" sibTransId="{E15C31C0-B8F9-47FF-A262-E1C624274E47}"/>
    <dgm:cxn modelId="{F4C92361-A3A8-46C8-B5A0-E9A6DD10EE1E}" type="presOf" srcId="{19BA03F9-7674-41CA-B2F7-7FAD38C25DF6}" destId="{210B6EBF-0C02-4D88-A7A3-765DA9554BF7}" srcOrd="0" destOrd="1" presId="urn:microsoft.com/office/officeart/2009/3/layout/BlockDescendingList"/>
    <dgm:cxn modelId="{A40D0C8A-3456-434C-AA60-751969D7222E}" type="presOf" srcId="{0181E4EE-2E12-4116-86F8-B6BEF7E12C57}" destId="{8EBEAA18-53E5-4BAB-B278-4478BC6F352A}" srcOrd="0" destOrd="1" presId="urn:microsoft.com/office/officeart/2009/3/layout/BlockDescendingList"/>
    <dgm:cxn modelId="{D5898813-65B3-41FC-9D23-B28F435D8D65}" type="presOf" srcId="{3FE01532-ACD5-440E-B228-B1349456A8DF}" destId="{7F3E41AA-B58C-426B-8BFB-A84E74575022}" srcOrd="1" destOrd="0" presId="urn:microsoft.com/office/officeart/2009/3/layout/BlockDescendingList"/>
    <dgm:cxn modelId="{493554B6-DCD1-4F2F-B9A9-4558ECA752DF}" type="presOf" srcId="{529B5602-42C1-4134-9D63-47012495CBEF}" destId="{F0A99BB4-8820-4AE0-947F-6A8757BFA57D}" srcOrd="0" destOrd="1" presId="urn:microsoft.com/office/officeart/2009/3/layout/BlockDescendingList"/>
    <dgm:cxn modelId="{1351BA2C-8C94-4551-BE46-DF1BEA6CBE75}" type="presOf" srcId="{1A65F7B9-4887-4BCB-8F60-4EDAE61F23F7}" destId="{64396DFC-65D5-46F7-8CDD-D99F0488316F}" srcOrd="1" destOrd="0" presId="urn:microsoft.com/office/officeart/2009/3/layout/BlockDescendingList"/>
    <dgm:cxn modelId="{6C583F3C-153D-4C2D-962C-F02A8435FA32}" type="presOf" srcId="{BF93868F-1CA8-48EA-B4A8-FE6BD361DA78}" destId="{E111A287-D9F3-4E13-81BE-F168936534B2}" srcOrd="0" destOrd="0" presId="urn:microsoft.com/office/officeart/2009/3/layout/BlockDescendingList"/>
    <dgm:cxn modelId="{33F01101-8DB0-4DA5-A4F9-3B80109F7B64}" type="presOf" srcId="{902BC970-8458-4BE2-9985-7590C9CF7E5C}" destId="{F766CE37-B645-4703-8502-A21630711F98}" srcOrd="0" destOrd="0" presId="urn:microsoft.com/office/officeart/2009/3/layout/BlockDescendingList"/>
    <dgm:cxn modelId="{90D9916E-8A1D-463E-A8BF-9664885066D7}" type="presOf" srcId="{36B6771A-ADF0-4136-90C8-647319ED202B}" destId="{130ABC61-2304-4A68-A265-EAC1D262082A}" srcOrd="0" destOrd="0" presId="urn:microsoft.com/office/officeart/2009/3/layout/BlockDescendingList"/>
    <dgm:cxn modelId="{9994C5D4-1B33-4344-8852-839095D9A720}" srcId="{4C5D6902-763B-401E-93DE-46E6C3EEF996}" destId="{27319C1B-36FB-4827-B930-9956C138BEC5}" srcOrd="2" destOrd="0" parTransId="{09CA5FD4-458E-4452-A2C6-BCEA4A78DFA2}" sibTransId="{540E14D6-F9E7-480F-9C04-DD5E616A6797}"/>
    <dgm:cxn modelId="{F2B38B00-6F51-4FBE-8348-D2B383009114}" srcId="{3FE01532-ACD5-440E-B228-B1349456A8DF}" destId="{318AD3B6-2684-426C-BBE5-465CA48A45C0}" srcOrd="0" destOrd="0" parTransId="{32314100-0101-40F9-BF9C-C72CD5E97E58}" sibTransId="{FF5CD45F-3E53-4744-9B8A-240EFA0A7ACA}"/>
    <dgm:cxn modelId="{A6CCA3D1-892F-4726-AAED-7B8A4F841DDF}" type="presOf" srcId="{E236694D-3333-4757-85F8-763F639A33A0}" destId="{E111A287-D9F3-4E13-81BE-F168936534B2}" srcOrd="0" destOrd="1" presId="urn:microsoft.com/office/officeart/2009/3/layout/BlockDescendingList"/>
    <dgm:cxn modelId="{7C8B328F-05D2-4010-A577-C19C8C10F09B}" srcId="{6ED400FD-CD58-43F1-8AF9-5E1BAA3E4E32}" destId="{9C388A9A-2509-4FFC-81B1-AA7C13BBE163}" srcOrd="2" destOrd="0" parTransId="{96A9A44F-E08A-4C5B-9EFA-35249159EF39}" sibTransId="{0950EC84-57CB-4E30-BCED-1E16B261D43E}"/>
    <dgm:cxn modelId="{8B900CCE-1738-4373-9C7B-4DEBAD03688D}" type="presOf" srcId="{E3FCDCF5-D71D-4530-B695-6A3F55697E9D}" destId="{95BEA58A-C543-4ABC-8444-38E387347DA5}" srcOrd="0" destOrd="1" presId="urn:microsoft.com/office/officeart/2009/3/layout/BlockDescendingList"/>
    <dgm:cxn modelId="{8D52B26B-2770-4FE6-8BB5-01CE29C30315}" srcId="{902BC970-8458-4BE2-9985-7590C9CF7E5C}" destId="{8DE91159-DE57-4CA2-AB29-86F5F20B7CE3}" srcOrd="4" destOrd="0" parTransId="{245A2DAF-B3B3-4304-ABB2-28AB11F4D2FB}" sibTransId="{5EBFB8E0-1B1D-45DD-8EA7-612FB8DD8971}"/>
    <dgm:cxn modelId="{1924C624-081D-48E6-8AC6-E8689893BEC0}" type="presOf" srcId="{318AD3B6-2684-426C-BBE5-465CA48A45C0}" destId="{F0A99BB4-8820-4AE0-947F-6A8757BFA57D}" srcOrd="0" destOrd="0" presId="urn:microsoft.com/office/officeart/2009/3/layout/BlockDescendingList"/>
    <dgm:cxn modelId="{963E88CA-6F84-45B6-9D49-F7E4087E53F7}" type="presOf" srcId="{9C388A9A-2509-4FFC-81B1-AA7C13BBE163}" destId="{95BEA58A-C543-4ABC-8444-38E387347DA5}" srcOrd="0" destOrd="2" presId="urn:microsoft.com/office/officeart/2009/3/layout/BlockDescendingList"/>
    <dgm:cxn modelId="{CE83D951-7DC2-4E41-BB3C-98669B54E586}" srcId="{3FE01532-ACD5-440E-B228-B1349456A8DF}" destId="{DD363CDE-5EC5-479B-B3C3-B462A0C312AD}" srcOrd="2" destOrd="0" parTransId="{90076F9F-1545-4F0D-9F01-56050F8EFD45}" sibTransId="{A5EDEEDE-CE16-4451-B385-9C812B162F0B}"/>
    <dgm:cxn modelId="{9FC7524D-39FE-4E72-AFF2-32FF3F3BF9A1}" srcId="{6ED400FD-CD58-43F1-8AF9-5E1BAA3E4E32}" destId="{12A9CED1-36A4-4371-9959-D15BF9C4E0E0}" srcOrd="0" destOrd="0" parTransId="{02F0C35F-711F-40F9-B290-4F00FE63C178}" sibTransId="{590D4594-C0A0-4A3E-9E7C-EBEEDC0EAC73}"/>
    <dgm:cxn modelId="{6387D8A4-6D9E-417F-939F-8627CC1BC8BA}" srcId="{3FE01532-ACD5-440E-B228-B1349456A8DF}" destId="{529B5602-42C1-4134-9D63-47012495CBEF}" srcOrd="1" destOrd="0" parTransId="{B2EFB9E9-9EAD-424D-A2A6-E61F370A7547}" sibTransId="{8F431166-AA82-4BA7-84BA-7136786A061B}"/>
    <dgm:cxn modelId="{1E79DA08-237A-4DA9-B505-BE69BF3EBCBB}" srcId="{36B6771A-ADF0-4136-90C8-647319ED202B}" destId="{4C5D6902-763B-401E-93DE-46E6C3EEF996}" srcOrd="4" destOrd="0" parTransId="{5179681F-4BE2-420C-86CF-BB4633687C9B}" sibTransId="{D7FF45A5-7320-434B-B2DF-4B9DA59B8CFB}"/>
    <dgm:cxn modelId="{18EBDBEE-4807-47C6-ADDD-A461D0A73E21}" srcId="{36B6771A-ADF0-4136-90C8-647319ED202B}" destId="{AC2277AA-E5CC-4130-A7F3-9C44769A64B1}" srcOrd="3" destOrd="0" parTransId="{813ABBDF-8BD2-4DE2-A417-079D7F27BCA8}" sibTransId="{CD636C72-9A4F-4204-A40D-DD3A230003DD}"/>
    <dgm:cxn modelId="{149D0579-A6A5-4B10-9BF1-0746C7912269}" srcId="{6ED400FD-CD58-43F1-8AF9-5E1BAA3E4E32}" destId="{E3FCDCF5-D71D-4530-B695-6A3F55697E9D}" srcOrd="1" destOrd="0" parTransId="{737178BF-1773-4BAC-93C7-2B826092D9A5}" sibTransId="{8758E72B-8086-4F27-A9F6-0FBB1B3A5FC2}"/>
    <dgm:cxn modelId="{0B1E43C4-7194-4BEE-ADB7-7D9811BAAF85}" srcId="{51D5C57A-5A38-41DB-AB58-D338CA2CD21B}" destId="{D273FBCD-D5F2-4B16-98E9-0FF47388B8E5}" srcOrd="2" destOrd="0" parTransId="{CBAECBB4-8FF4-4ACA-85BC-046573F50B87}" sibTransId="{1B944328-3C9F-431E-A306-E458CDA30AE1}"/>
    <dgm:cxn modelId="{439CCEEC-998C-49A8-9BF4-410365D293E2}" srcId="{36B6771A-ADF0-4136-90C8-647319ED202B}" destId="{3FE01532-ACD5-440E-B228-B1349456A8DF}" srcOrd="5" destOrd="0" parTransId="{C75C259B-CEE4-4679-8327-683E7B415010}" sibTransId="{92FD2628-BBA1-49FC-8C47-9445150B5E24}"/>
    <dgm:cxn modelId="{FB01148C-5297-4B8C-A01F-3D36244B30F9}" srcId="{36B6771A-ADF0-4136-90C8-647319ED202B}" destId="{51D5C57A-5A38-41DB-AB58-D338CA2CD21B}" srcOrd="0" destOrd="0" parTransId="{9EA7BF3F-169A-4226-A4FE-ADB2CEA851A7}" sibTransId="{69185953-B98E-4F96-AC10-55C15B59081C}"/>
    <dgm:cxn modelId="{1A3790D3-A9BD-4F71-A26D-EB8E2B897373}" type="presOf" srcId="{4C5D6902-763B-401E-93DE-46E6C3EEF996}" destId="{FB3694DF-AB02-4EF4-BF68-14DDB0B1391E}" srcOrd="1" destOrd="0" presId="urn:microsoft.com/office/officeart/2009/3/layout/BlockDescendingList"/>
    <dgm:cxn modelId="{3F0F095E-294D-48C2-9297-C530C6296A43}" type="presOf" srcId="{3FE01532-ACD5-440E-B228-B1349456A8DF}" destId="{F609DFC7-BC14-474B-B4FB-5FEFB993B753}" srcOrd="0" destOrd="0" presId="urn:microsoft.com/office/officeart/2009/3/layout/BlockDescendingList"/>
    <dgm:cxn modelId="{B7A98C25-B6CB-469B-AA61-F5D9DA8BD33F}" type="presOf" srcId="{C8883B56-8EB1-4D18-808F-838B5631F563}" destId="{210B6EBF-0C02-4D88-A7A3-765DA9554BF7}" srcOrd="0" destOrd="2" presId="urn:microsoft.com/office/officeart/2009/3/layout/BlockDescendingList"/>
    <dgm:cxn modelId="{00E310F8-8C1F-4A45-9B1B-E710CA3ADF77}" srcId="{4C5D6902-763B-401E-93DE-46E6C3EEF996}" destId="{BF93868F-1CA8-48EA-B4A8-FE6BD361DA78}" srcOrd="0" destOrd="0" parTransId="{AD4C45C2-FF84-436F-AC66-FB78F5DFCF4D}" sibTransId="{D09056D4-DDD2-4449-9001-58539AA76789}"/>
    <dgm:cxn modelId="{CF3EB5C1-C7FC-400A-AA16-48715C3B4602}" srcId="{36B6771A-ADF0-4136-90C8-647319ED202B}" destId="{902BC970-8458-4BE2-9985-7590C9CF7E5C}" srcOrd="1" destOrd="0" parTransId="{15E11380-D572-4832-8638-81BCB35FD22C}" sibTransId="{C12AA4F1-D755-4E58-ACBB-66D7059BE2F9}"/>
    <dgm:cxn modelId="{C2F15717-67C9-4B4C-A9D6-F6DE42E357C7}" type="presOf" srcId="{D273FBCD-D5F2-4B16-98E9-0FF47388B8E5}" destId="{FDEC0FBD-AFC8-4644-8E5D-7BB3FAD6B244}" srcOrd="0" destOrd="2" presId="urn:microsoft.com/office/officeart/2009/3/layout/BlockDescendingList"/>
    <dgm:cxn modelId="{CCF6251A-6E20-45D2-B92C-5A82D2B48513}" type="presOf" srcId="{4C5D6902-763B-401E-93DE-46E6C3EEF996}" destId="{CE02DD53-20B1-40B7-8504-9D17D88735D6}" srcOrd="0" destOrd="0" presId="urn:microsoft.com/office/officeart/2009/3/layout/BlockDescendingList"/>
    <dgm:cxn modelId="{CCA46F4F-2D54-4663-9B98-EBBAB2E32B95}" type="presOf" srcId="{1EB4475F-408E-4406-910B-9BD5F304ADD4}" destId="{97D873BD-3598-4642-88FB-60B9F95DB461}" srcOrd="0" destOrd="2" presId="urn:microsoft.com/office/officeart/2009/3/layout/BlockDescendingList"/>
    <dgm:cxn modelId="{BDEE6634-64E7-470C-98CF-7F6B8D9A53F1}" srcId="{AC2277AA-E5CC-4130-A7F3-9C44769A64B1}" destId="{0181E4EE-2E12-4116-86F8-B6BEF7E12C57}" srcOrd="1" destOrd="0" parTransId="{598EB711-EC5C-4AD6-8D8A-7D213A669481}" sibTransId="{280463B9-A479-4124-9EAD-934313694C21}"/>
    <dgm:cxn modelId="{B74039FB-90E7-40B1-BF8B-25EB7FAA8B79}" type="presOf" srcId="{E73E367C-2EE0-44F1-B5B0-115CE47310F6}" destId="{8EBEAA18-53E5-4BAB-B278-4478BC6F352A}" srcOrd="0" destOrd="0" presId="urn:microsoft.com/office/officeart/2009/3/layout/BlockDescendingList"/>
    <dgm:cxn modelId="{3E12B690-1E2A-46D7-A0C3-F90A96E21897}" type="presOf" srcId="{0FB5DAEB-6356-4841-B12E-025A8241B5FE}" destId="{97D873BD-3598-4642-88FB-60B9F95DB461}" srcOrd="0" destOrd="1" presId="urn:microsoft.com/office/officeart/2009/3/layout/BlockDescendingList"/>
    <dgm:cxn modelId="{4770A0FD-E9CF-4C1A-97B1-8C1355916D20}" type="presOf" srcId="{902BC970-8458-4BE2-9985-7590C9CF7E5C}" destId="{A7674D44-B6AC-4C0B-87CD-519F0BF60AEC}" srcOrd="1" destOrd="0" presId="urn:microsoft.com/office/officeart/2009/3/layout/BlockDescendingList"/>
    <dgm:cxn modelId="{68252915-9310-409B-8380-998FD12EB3E8}" type="presOf" srcId="{619B571F-D7CE-4D80-A16F-6E73D4285DED}" destId="{210B6EBF-0C02-4D88-A7A3-765DA9554BF7}" srcOrd="0" destOrd="0" presId="urn:microsoft.com/office/officeart/2009/3/layout/BlockDescendingList"/>
    <dgm:cxn modelId="{FB900D7D-9C8D-4CFA-B398-CB4C21366FD9}" type="presOf" srcId="{6ED400FD-CD58-43F1-8AF9-5E1BAA3E4E32}" destId="{780CE78B-1EB7-4B76-9BD9-7ED86A121AF6}" srcOrd="0" destOrd="0" presId="urn:microsoft.com/office/officeart/2009/3/layout/BlockDescendingList"/>
    <dgm:cxn modelId="{C375949F-CA79-4C84-A569-3DAAF2FCECDF}" type="presOf" srcId="{AC2277AA-E5CC-4130-A7F3-9C44769A64B1}" destId="{88621E12-584B-4714-AD74-CB2BB4F060B2}" srcOrd="0" destOrd="0" presId="urn:microsoft.com/office/officeart/2009/3/layout/BlockDescendingList"/>
    <dgm:cxn modelId="{F1E7BD8E-8C7D-4C33-971E-2A434B654D9C}" srcId="{1A65F7B9-4887-4BCB-8F60-4EDAE61F23F7}" destId="{19BA03F9-7674-41CA-B2F7-7FAD38C25DF6}" srcOrd="1" destOrd="0" parTransId="{FFB08C0A-2EFD-4413-967C-7B2BCFD9AE0B}" sibTransId="{43A06110-97E0-42D7-B7BA-673FF328B9DA}"/>
    <dgm:cxn modelId="{EDE96A56-71CB-478C-8829-3284814021EA}" srcId="{51D5C57A-5A38-41DB-AB58-D338CA2CD21B}" destId="{C7389D32-7C84-4D61-A785-356A4FDC6817}" srcOrd="1" destOrd="0" parTransId="{A8FA6766-31F1-4354-BFEF-EDE7B1CF5580}" sibTransId="{3E5807B1-1DCB-47F0-A117-ABB2CF18B1E4}"/>
    <dgm:cxn modelId="{A367B71C-3D1A-468D-A296-FAFBC35EBB3A}" type="presOf" srcId="{27319C1B-36FB-4827-B930-9956C138BEC5}" destId="{E111A287-D9F3-4E13-81BE-F168936534B2}" srcOrd="0" destOrd="2" presId="urn:microsoft.com/office/officeart/2009/3/layout/BlockDescendingList"/>
    <dgm:cxn modelId="{57679645-6525-4199-AB31-1EDF868C39F3}" type="presOf" srcId="{8DE91159-DE57-4CA2-AB29-86F5F20B7CE3}" destId="{97D873BD-3598-4642-88FB-60B9F95DB461}" srcOrd="0" destOrd="4" presId="urn:microsoft.com/office/officeart/2009/3/layout/BlockDescendingList"/>
    <dgm:cxn modelId="{F83100BE-FC86-49CC-A5FA-EB215BDBC993}" srcId="{902BC970-8458-4BE2-9985-7590C9CF7E5C}" destId="{1EB4475F-408E-4406-910B-9BD5F304ADD4}" srcOrd="2" destOrd="0" parTransId="{451E3E5B-B512-4CFC-B365-62D7E467F0A9}" sibTransId="{2DCF9FE8-DA43-44B1-B7FF-EEFE888B5790}"/>
    <dgm:cxn modelId="{8864F40D-CAAE-494E-89A6-F15084F6E9D6}" type="presOf" srcId="{51D5C57A-5A38-41DB-AB58-D338CA2CD21B}" destId="{049D9D44-AA4F-45BE-B3DC-0B1F036972E6}" srcOrd="1" destOrd="0" presId="urn:microsoft.com/office/officeart/2009/3/layout/BlockDescendingList"/>
    <dgm:cxn modelId="{D55350AF-4F56-4A93-B4B6-628D50F1A44E}" type="presOf" srcId="{51D5C57A-5A38-41DB-AB58-D338CA2CD21B}" destId="{7E74034D-C76C-4364-B340-2AA09056FE48}" srcOrd="0" destOrd="0" presId="urn:microsoft.com/office/officeart/2009/3/layout/BlockDescendingList"/>
    <dgm:cxn modelId="{65C78DEB-FD8A-43FC-931C-36D3B061DE80}" srcId="{902BC970-8458-4BE2-9985-7590C9CF7E5C}" destId="{0FB5DAEB-6356-4841-B12E-025A8241B5FE}" srcOrd="1" destOrd="0" parTransId="{9F9829E6-83B0-4615-AAF9-664CE37DAF42}" sibTransId="{D7B2839F-33A1-4259-A012-CE47EB7FBCB1}"/>
    <dgm:cxn modelId="{F06CB0B4-5DC7-491C-AEFA-F1E382A6BE60}" type="presOf" srcId="{DC2359BC-85DA-488F-8064-EF7ACC0D1EB7}" destId="{FDEC0FBD-AFC8-4644-8E5D-7BB3FAD6B244}" srcOrd="0" destOrd="0" presId="urn:microsoft.com/office/officeart/2009/3/layout/BlockDescendingList"/>
    <dgm:cxn modelId="{285B66DC-886A-48E6-B533-0AA905060CC6}" srcId="{4C5D6902-763B-401E-93DE-46E6C3EEF996}" destId="{E236694D-3333-4757-85F8-763F639A33A0}" srcOrd="1" destOrd="0" parTransId="{DF89D6C8-EE3D-410B-82B0-AE3823DBE8E3}" sibTransId="{05A304F2-7B8F-418D-8000-81BDD9C30975}"/>
    <dgm:cxn modelId="{F8707DCF-A9E2-4E55-90F6-5F5EA234F387}" srcId="{AC2277AA-E5CC-4130-A7F3-9C44769A64B1}" destId="{E73E367C-2EE0-44F1-B5B0-115CE47310F6}" srcOrd="0" destOrd="0" parTransId="{54B14E99-DB09-471E-9B15-8E5EBDB1B283}" sibTransId="{E12B8A07-A12C-46F1-AA6C-29D2FA69BBDF}"/>
    <dgm:cxn modelId="{6D2022AC-6429-4CBF-B3DB-84024634AB49}" type="presOf" srcId="{12A9CED1-36A4-4371-9959-D15BF9C4E0E0}" destId="{95BEA58A-C543-4ABC-8444-38E387347DA5}" srcOrd="0" destOrd="0" presId="urn:microsoft.com/office/officeart/2009/3/layout/BlockDescendingList"/>
    <dgm:cxn modelId="{1FEE70C7-F24B-46DF-AAEE-4315C9D86C53}" srcId="{902BC970-8458-4BE2-9985-7590C9CF7E5C}" destId="{61DA900B-69D5-4FC6-8AF3-8651B8700015}" srcOrd="0" destOrd="0" parTransId="{DEE24198-99BB-476E-8B20-A5A1AFC1B5A0}" sibTransId="{54144BA8-3A0B-4D33-8B34-23310D973F84}"/>
    <dgm:cxn modelId="{42BBCE40-D4A8-4337-B6F6-5920AD456CD9}" srcId="{902BC970-8458-4BE2-9985-7590C9CF7E5C}" destId="{0C1D176B-0597-4B18-B05F-73B97466EA7A}" srcOrd="3" destOrd="0" parTransId="{EAF83D75-97BD-4EE9-AB81-A9F05C55E972}" sibTransId="{9BDD006C-0CD4-4F77-AFF5-1B348A3755E1}"/>
    <dgm:cxn modelId="{BA959585-F84B-4110-A701-58FC54DD22F1}" type="presOf" srcId="{0C1D176B-0597-4B18-B05F-73B97466EA7A}" destId="{97D873BD-3598-4642-88FB-60B9F95DB461}" srcOrd="0" destOrd="3" presId="urn:microsoft.com/office/officeart/2009/3/layout/BlockDescendingList"/>
    <dgm:cxn modelId="{91D5184B-22F6-4C41-95D3-20C85D4243F2}" type="presOf" srcId="{DD363CDE-5EC5-479B-B3C3-B462A0C312AD}" destId="{F0A99BB4-8820-4AE0-947F-6A8757BFA57D}" srcOrd="0" destOrd="2" presId="urn:microsoft.com/office/officeart/2009/3/layout/BlockDescendingList"/>
    <dgm:cxn modelId="{1784703B-2C97-4961-837A-84A3397FE3CD}" type="presOf" srcId="{6ED400FD-CD58-43F1-8AF9-5E1BAA3E4E32}" destId="{271812AF-0B5D-47AF-81B5-5E43849FE767}" srcOrd="1" destOrd="0" presId="urn:microsoft.com/office/officeart/2009/3/layout/BlockDescendingList"/>
    <dgm:cxn modelId="{AC6D3DCC-C94B-4C2D-9BD8-759B8957D667}" type="presOf" srcId="{C7389D32-7C84-4D61-A785-356A4FDC6817}" destId="{FDEC0FBD-AFC8-4644-8E5D-7BB3FAD6B244}" srcOrd="0" destOrd="1" presId="urn:microsoft.com/office/officeart/2009/3/layout/BlockDescendingList"/>
    <dgm:cxn modelId="{CC8BA10C-2173-49BF-87E4-2EF4AD30871A}" srcId="{1A65F7B9-4887-4BCB-8F60-4EDAE61F23F7}" destId="{619B571F-D7CE-4D80-A16F-6E73D4285DED}" srcOrd="0" destOrd="0" parTransId="{D56C023D-EE3C-4DE0-989E-BB5C48AA5A8C}" sibTransId="{4E1B480C-699F-4E46-B82E-8F6717BBF42B}"/>
    <dgm:cxn modelId="{6BE41B42-6C4F-4055-AB4B-9CD0B8A7C713}" srcId="{1A65F7B9-4887-4BCB-8F60-4EDAE61F23F7}" destId="{C8883B56-8EB1-4D18-808F-838B5631F563}" srcOrd="2" destOrd="0" parTransId="{E917F3D3-232E-4072-B2FB-12E55972111B}" sibTransId="{D9638233-6571-48B7-A1EC-34A5F17FB5E0}"/>
    <dgm:cxn modelId="{2C5FFD8F-DB31-404F-9163-18C73321A7DD}" type="presOf" srcId="{AC2277AA-E5CC-4130-A7F3-9C44769A64B1}" destId="{E67A70D1-60DD-4881-84BA-7353A04D95C1}" srcOrd="1" destOrd="0" presId="urn:microsoft.com/office/officeart/2009/3/layout/BlockDescendingList"/>
    <dgm:cxn modelId="{E7F54D34-C564-4BB3-A1C3-5B7723070D59}" type="presOf" srcId="{61DA900B-69D5-4FC6-8AF3-8651B8700015}" destId="{97D873BD-3598-4642-88FB-60B9F95DB461}" srcOrd="0" destOrd="0" presId="urn:microsoft.com/office/officeart/2009/3/layout/BlockDescendingList"/>
    <dgm:cxn modelId="{D6EB54DB-3960-4558-A39A-B5732F6EC127}" type="presOf" srcId="{1A65F7B9-4887-4BCB-8F60-4EDAE61F23F7}" destId="{5681A2BA-04C9-4D4B-ACCB-00493D45912F}" srcOrd="0" destOrd="0" presId="urn:microsoft.com/office/officeart/2009/3/layout/BlockDescendingList"/>
    <dgm:cxn modelId="{E5AEA2C3-775D-467B-8485-2CB651A7B7B0}" srcId="{36B6771A-ADF0-4136-90C8-647319ED202B}" destId="{6ED400FD-CD58-43F1-8AF9-5E1BAA3E4E32}" srcOrd="2" destOrd="0" parTransId="{8DAB876F-4B70-4DA8-83B2-8465D988143A}" sibTransId="{7670D182-1306-479C-9972-9F7311D1F9E2}"/>
    <dgm:cxn modelId="{8D772743-5131-4AFF-991A-F64D08B8DF3D}" type="presParOf" srcId="{130ABC61-2304-4A68-A265-EAC1D262082A}" destId="{7E74034D-C76C-4364-B340-2AA09056FE48}" srcOrd="0" destOrd="0" presId="urn:microsoft.com/office/officeart/2009/3/layout/BlockDescendingList"/>
    <dgm:cxn modelId="{6741BB91-E91F-4FF9-B24D-DBCFD24CCB14}" type="presParOf" srcId="{130ABC61-2304-4A68-A265-EAC1D262082A}" destId="{FDEC0FBD-AFC8-4644-8E5D-7BB3FAD6B244}" srcOrd="1" destOrd="0" presId="urn:microsoft.com/office/officeart/2009/3/layout/BlockDescendingList"/>
    <dgm:cxn modelId="{BFDE6FF7-A2F1-4703-9D6C-4B1F0DCE4AC0}" type="presParOf" srcId="{130ABC61-2304-4A68-A265-EAC1D262082A}" destId="{218FCC09-7512-42E6-AB93-494D98291537}" srcOrd="2" destOrd="0" presId="urn:microsoft.com/office/officeart/2009/3/layout/BlockDescendingList"/>
    <dgm:cxn modelId="{77AF440A-F6FC-446A-B2D6-28635F24ED9D}" type="presParOf" srcId="{218FCC09-7512-42E6-AB93-494D98291537}" destId="{049D9D44-AA4F-45BE-B3DC-0B1F036972E6}" srcOrd="0" destOrd="0" presId="urn:microsoft.com/office/officeart/2009/3/layout/BlockDescendingList"/>
    <dgm:cxn modelId="{D164B6BD-851F-491A-873D-6A6EF9D06E9B}" type="presParOf" srcId="{130ABC61-2304-4A68-A265-EAC1D262082A}" destId="{F766CE37-B645-4703-8502-A21630711F98}" srcOrd="3" destOrd="0" presId="urn:microsoft.com/office/officeart/2009/3/layout/BlockDescendingList"/>
    <dgm:cxn modelId="{4FAE3D59-08CC-4AAC-B6C2-F502F90E1F5E}" type="presParOf" srcId="{130ABC61-2304-4A68-A265-EAC1D262082A}" destId="{97D873BD-3598-4642-88FB-60B9F95DB461}" srcOrd="4" destOrd="0" presId="urn:microsoft.com/office/officeart/2009/3/layout/BlockDescendingList"/>
    <dgm:cxn modelId="{C9ECEBF1-C946-432C-A650-96F775DFC76C}" type="presParOf" srcId="{130ABC61-2304-4A68-A265-EAC1D262082A}" destId="{8DC66E2F-A0DE-4280-8813-94292BC3B3B4}" srcOrd="5" destOrd="0" presId="urn:microsoft.com/office/officeart/2009/3/layout/BlockDescendingList"/>
    <dgm:cxn modelId="{BF91CC78-CAFC-42DC-ABAD-35E323B2EAD4}" type="presParOf" srcId="{8DC66E2F-A0DE-4280-8813-94292BC3B3B4}" destId="{A7674D44-B6AC-4C0B-87CD-519F0BF60AEC}" srcOrd="0" destOrd="0" presId="urn:microsoft.com/office/officeart/2009/3/layout/BlockDescendingList"/>
    <dgm:cxn modelId="{1EDD8B6F-96BA-4610-913A-4C0F1F30ABCE}" type="presParOf" srcId="{130ABC61-2304-4A68-A265-EAC1D262082A}" destId="{780CE78B-1EB7-4B76-9BD9-7ED86A121AF6}" srcOrd="6" destOrd="0" presId="urn:microsoft.com/office/officeart/2009/3/layout/BlockDescendingList"/>
    <dgm:cxn modelId="{BF31CEE2-0675-4067-BD35-57E4585C2F41}" type="presParOf" srcId="{130ABC61-2304-4A68-A265-EAC1D262082A}" destId="{95BEA58A-C543-4ABC-8444-38E387347DA5}" srcOrd="7" destOrd="0" presId="urn:microsoft.com/office/officeart/2009/3/layout/BlockDescendingList"/>
    <dgm:cxn modelId="{091A32F5-C3DE-4556-BE62-E7F3F7D139B9}" type="presParOf" srcId="{130ABC61-2304-4A68-A265-EAC1D262082A}" destId="{E34F2C61-54AC-4100-9507-666647394310}" srcOrd="8" destOrd="0" presId="urn:microsoft.com/office/officeart/2009/3/layout/BlockDescendingList"/>
    <dgm:cxn modelId="{9C76F053-5C93-4405-BEBF-E93E716E8656}" type="presParOf" srcId="{E34F2C61-54AC-4100-9507-666647394310}" destId="{271812AF-0B5D-47AF-81B5-5E43849FE767}" srcOrd="0" destOrd="0" presId="urn:microsoft.com/office/officeart/2009/3/layout/BlockDescendingList"/>
    <dgm:cxn modelId="{E9C1A2AB-41A9-49EB-9BC7-21A038EE2B60}" type="presParOf" srcId="{130ABC61-2304-4A68-A265-EAC1D262082A}" destId="{88621E12-584B-4714-AD74-CB2BB4F060B2}" srcOrd="9" destOrd="0" presId="urn:microsoft.com/office/officeart/2009/3/layout/BlockDescendingList"/>
    <dgm:cxn modelId="{BA54BD80-E275-4EAC-8FCF-FA0622D42D4B}" type="presParOf" srcId="{130ABC61-2304-4A68-A265-EAC1D262082A}" destId="{8EBEAA18-53E5-4BAB-B278-4478BC6F352A}" srcOrd="10" destOrd="0" presId="urn:microsoft.com/office/officeart/2009/3/layout/BlockDescendingList"/>
    <dgm:cxn modelId="{95395C9E-BADA-46D7-A19C-51463566A4D4}" type="presParOf" srcId="{130ABC61-2304-4A68-A265-EAC1D262082A}" destId="{1DB44A3D-57DC-4064-81FB-67162B6D1824}" srcOrd="11" destOrd="0" presId="urn:microsoft.com/office/officeart/2009/3/layout/BlockDescendingList"/>
    <dgm:cxn modelId="{D04E77EC-9B4F-48E2-B0B0-509AF18D6150}" type="presParOf" srcId="{1DB44A3D-57DC-4064-81FB-67162B6D1824}" destId="{E67A70D1-60DD-4881-84BA-7353A04D95C1}" srcOrd="0" destOrd="0" presId="urn:microsoft.com/office/officeart/2009/3/layout/BlockDescendingList"/>
    <dgm:cxn modelId="{C0B46C42-ABD6-46B3-B2A6-37E10D1A398F}" type="presParOf" srcId="{130ABC61-2304-4A68-A265-EAC1D262082A}" destId="{CE02DD53-20B1-40B7-8504-9D17D88735D6}" srcOrd="12" destOrd="0" presId="urn:microsoft.com/office/officeart/2009/3/layout/BlockDescendingList"/>
    <dgm:cxn modelId="{144166A2-431D-4CFC-ACF0-2F050A04CF23}" type="presParOf" srcId="{130ABC61-2304-4A68-A265-EAC1D262082A}" destId="{E111A287-D9F3-4E13-81BE-F168936534B2}" srcOrd="13" destOrd="0" presId="urn:microsoft.com/office/officeart/2009/3/layout/BlockDescendingList"/>
    <dgm:cxn modelId="{3B7CAE99-D65E-4DAD-8BCE-8E6661546720}" type="presParOf" srcId="{130ABC61-2304-4A68-A265-EAC1D262082A}" destId="{2A8320EF-FAA8-43AB-93B0-3895986DE3FC}" srcOrd="14" destOrd="0" presId="urn:microsoft.com/office/officeart/2009/3/layout/BlockDescendingList"/>
    <dgm:cxn modelId="{7470B183-0F71-4D89-AF63-17B4DF027AC0}" type="presParOf" srcId="{2A8320EF-FAA8-43AB-93B0-3895986DE3FC}" destId="{FB3694DF-AB02-4EF4-BF68-14DDB0B1391E}" srcOrd="0" destOrd="0" presId="urn:microsoft.com/office/officeart/2009/3/layout/BlockDescendingList"/>
    <dgm:cxn modelId="{221FD8EA-4DFF-4DA7-B2F8-FADE31F09A1D}" type="presParOf" srcId="{130ABC61-2304-4A68-A265-EAC1D262082A}" destId="{F609DFC7-BC14-474B-B4FB-5FEFB993B753}" srcOrd="15" destOrd="0" presId="urn:microsoft.com/office/officeart/2009/3/layout/BlockDescendingList"/>
    <dgm:cxn modelId="{6CA7B2F1-7B14-491A-A8A9-1C046DD732FE}" type="presParOf" srcId="{130ABC61-2304-4A68-A265-EAC1D262082A}" destId="{F0A99BB4-8820-4AE0-947F-6A8757BFA57D}" srcOrd="16" destOrd="0" presId="urn:microsoft.com/office/officeart/2009/3/layout/BlockDescendingList"/>
    <dgm:cxn modelId="{3DB5D7D2-1B1F-4E46-8EE9-65922715899C}" type="presParOf" srcId="{130ABC61-2304-4A68-A265-EAC1D262082A}" destId="{035A28A8-3233-4452-BC76-52A9204DAED9}" srcOrd="17" destOrd="0" presId="urn:microsoft.com/office/officeart/2009/3/layout/BlockDescendingList"/>
    <dgm:cxn modelId="{2BA34753-8F9F-4D05-97BF-E9AD52CAEA2E}" type="presParOf" srcId="{035A28A8-3233-4452-BC76-52A9204DAED9}" destId="{7F3E41AA-B58C-426B-8BFB-A84E74575022}" srcOrd="0" destOrd="0" presId="urn:microsoft.com/office/officeart/2009/3/layout/BlockDescendingList"/>
    <dgm:cxn modelId="{6AF7C09A-8B84-4B3F-957C-A0B2BDB4AA37}" type="presParOf" srcId="{130ABC61-2304-4A68-A265-EAC1D262082A}" destId="{5681A2BA-04C9-4D4B-ACCB-00493D45912F}" srcOrd="18" destOrd="0" presId="urn:microsoft.com/office/officeart/2009/3/layout/BlockDescendingList"/>
    <dgm:cxn modelId="{AFCAB9AD-4061-4863-9684-A7ACFF1782F6}" type="presParOf" srcId="{130ABC61-2304-4A68-A265-EAC1D262082A}" destId="{210B6EBF-0C02-4D88-A7A3-765DA9554BF7}" srcOrd="19" destOrd="0" presId="urn:microsoft.com/office/officeart/2009/3/layout/BlockDescendingList"/>
    <dgm:cxn modelId="{7ED3B7A6-2BFE-44E2-AE16-F45763C2045D}" type="presParOf" srcId="{130ABC61-2304-4A68-A265-EAC1D262082A}" destId="{E301A416-B2AF-4608-9A20-7C3A0F812519}" srcOrd="20" destOrd="0" presId="urn:microsoft.com/office/officeart/2009/3/layout/BlockDescendingList"/>
    <dgm:cxn modelId="{92CDCE50-EEE3-436C-ADB1-9938A363A29D}" type="presParOf" srcId="{E301A416-B2AF-4608-9A20-7C3A0F812519}" destId="{64396DFC-65D5-46F7-8CDD-D99F0488316F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812AF-0B5D-47AF-81B5-5E43849FE767}">
      <dsp:nvSpPr>
        <dsp:cNvPr id="0" name=""/>
        <dsp:cNvSpPr/>
      </dsp:nvSpPr>
      <dsp:spPr>
        <a:xfrm>
          <a:off x="3351360" y="775528"/>
          <a:ext cx="1430740" cy="44474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Hopping</a:t>
          </a:r>
          <a:endParaRPr lang="en-US" sz="2400" kern="1200" dirty="0"/>
        </a:p>
      </dsp:txBody>
      <dsp:txXfrm rot="16200000">
        <a:off x="2537506" y="2590901"/>
        <a:ext cx="4002737" cy="371992"/>
      </dsp:txXfrm>
    </dsp:sp>
    <dsp:sp modelId="{A7674D44-B6AC-4C0B-87CD-519F0BF60AEC}">
      <dsp:nvSpPr>
        <dsp:cNvPr id="0" name=""/>
        <dsp:cNvSpPr/>
      </dsp:nvSpPr>
      <dsp:spPr>
        <a:xfrm>
          <a:off x="1789835" y="446723"/>
          <a:ext cx="1430740" cy="47681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Jumping</a:t>
          </a:r>
          <a:endParaRPr lang="en-US" sz="2400" kern="1200" dirty="0"/>
        </a:p>
      </dsp:txBody>
      <dsp:txXfrm rot="16200000">
        <a:off x="831338" y="2406400"/>
        <a:ext cx="4291346" cy="371992"/>
      </dsp:txXfrm>
    </dsp:sp>
    <dsp:sp modelId="{E67A70D1-60DD-4881-84BA-7353A04D95C1}">
      <dsp:nvSpPr>
        <dsp:cNvPr id="0" name=""/>
        <dsp:cNvSpPr/>
      </dsp:nvSpPr>
      <dsp:spPr>
        <a:xfrm>
          <a:off x="4912886" y="1124822"/>
          <a:ext cx="1430740" cy="408583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Climbing</a:t>
          </a:r>
          <a:endParaRPr lang="en-US" sz="2400" kern="1200" dirty="0"/>
        </a:p>
      </dsp:txBody>
      <dsp:txXfrm rot="16200000">
        <a:off x="4261437" y="2777451"/>
        <a:ext cx="3677249" cy="371992"/>
      </dsp:txXfrm>
    </dsp:sp>
    <dsp:sp modelId="{049D9D44-AA4F-45BE-B3DC-0B1F036972E6}">
      <dsp:nvSpPr>
        <dsp:cNvPr id="0" name=""/>
        <dsp:cNvSpPr/>
      </dsp:nvSpPr>
      <dsp:spPr>
        <a:xfrm>
          <a:off x="228309" y="115067"/>
          <a:ext cx="1430740" cy="50953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Running</a:t>
          </a:r>
          <a:endParaRPr lang="en-US" sz="2400" b="0" kern="1200" dirty="0"/>
        </a:p>
      </dsp:txBody>
      <dsp:txXfrm rot="16200000">
        <a:off x="-877421" y="2221978"/>
        <a:ext cx="4585815" cy="371992"/>
      </dsp:txXfrm>
    </dsp:sp>
    <dsp:sp modelId="{FB3694DF-AB02-4EF4-BF68-14DDB0B1391E}">
      <dsp:nvSpPr>
        <dsp:cNvPr id="0" name=""/>
        <dsp:cNvSpPr/>
      </dsp:nvSpPr>
      <dsp:spPr>
        <a:xfrm>
          <a:off x="6473284" y="1451397"/>
          <a:ext cx="1430740" cy="376961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6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Stair Climbing</a:t>
          </a:r>
          <a:endParaRPr lang="en-US" sz="2400" kern="1200" dirty="0"/>
        </a:p>
      </dsp:txBody>
      <dsp:txXfrm rot="16200000">
        <a:off x="5964132" y="2961728"/>
        <a:ext cx="3392656" cy="371992"/>
      </dsp:txXfrm>
    </dsp:sp>
    <dsp:sp modelId="{FDEC0FBD-AFC8-4644-8E5D-7BB3FAD6B244}">
      <dsp:nvSpPr>
        <dsp:cNvPr id="0" name=""/>
        <dsp:cNvSpPr/>
      </dsp:nvSpPr>
      <dsp:spPr>
        <a:xfrm>
          <a:off x="228309" y="640328"/>
          <a:ext cx="1001518" cy="4044827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Smoother running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Rotates upper body during run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 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Improved ability to start, stop and turn</a:t>
          </a:r>
          <a:endParaRPr lang="en-US" sz="700" kern="1200" dirty="0" smtClean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5 year old 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Adult manner of running</a:t>
          </a:r>
          <a:endParaRPr lang="en-US" sz="700" kern="1200" dirty="0" smtClean="0"/>
        </a:p>
      </dsp:txBody>
      <dsp:txXfrm>
        <a:off x="228309" y="640328"/>
        <a:ext cx="1001518" cy="4044827"/>
      </dsp:txXfrm>
    </dsp:sp>
    <dsp:sp modelId="{7F3E41AA-B58C-426B-8BFB-A84E74575022}">
      <dsp:nvSpPr>
        <dsp:cNvPr id="0" name=""/>
        <dsp:cNvSpPr/>
      </dsp:nvSpPr>
      <dsp:spPr>
        <a:xfrm>
          <a:off x="8050593" y="1777972"/>
          <a:ext cx="1430740" cy="34534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9144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Catching</a:t>
          </a:r>
          <a:endParaRPr lang="en-US" sz="2400" kern="1200" dirty="0"/>
        </a:p>
      </dsp:txBody>
      <dsp:txXfrm rot="16200000">
        <a:off x="7684078" y="3146006"/>
        <a:ext cx="3108060" cy="371992"/>
      </dsp:txXfrm>
    </dsp:sp>
    <dsp:sp modelId="{97D873BD-3598-4642-88FB-60B9F95DB461}">
      <dsp:nvSpPr>
        <dsp:cNvPr id="0" name=""/>
        <dsp:cNvSpPr/>
      </dsp:nvSpPr>
      <dsp:spPr>
        <a:xfrm>
          <a:off x="1789835" y="977262"/>
          <a:ext cx="1001518" cy="3707084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  <a:r>
            <a:rPr lang="en-US" sz="700" kern="1200" dirty="0" smtClean="0"/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Jumps down from 8”, 12” 18” height alone with feet together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Jumps off the floor with both feet,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42% rated jump well</a:t>
          </a:r>
          <a:endParaRPr lang="en-US" sz="700" kern="1200" dirty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 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Jumps down from 28” height alone with feet together</a:t>
          </a:r>
          <a:endParaRPr lang="en-US" sz="700" kern="1200" dirty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Jumps onto item 2” high</a:t>
          </a:r>
          <a:endParaRPr lang="en-US" sz="700" kern="1200" dirty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72% skilled in jumping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 5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80% skilled in jumping</a:t>
          </a:r>
          <a:endParaRPr lang="en-US" sz="700" kern="1200" dirty="0"/>
        </a:p>
      </dsp:txBody>
      <dsp:txXfrm>
        <a:off x="1789835" y="977262"/>
        <a:ext cx="1001518" cy="3707084"/>
      </dsp:txXfrm>
    </dsp:sp>
    <dsp:sp modelId="{64396DFC-65D5-46F7-8CDD-D99F0488316F}">
      <dsp:nvSpPr>
        <dsp:cNvPr id="0" name=""/>
        <dsp:cNvSpPr/>
      </dsp:nvSpPr>
      <dsp:spPr>
        <a:xfrm>
          <a:off x="9615501" y="2118045"/>
          <a:ext cx="1430740" cy="311180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9144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Throwing</a:t>
          </a:r>
          <a:endParaRPr lang="en-US" sz="2400" kern="1200" dirty="0"/>
        </a:p>
      </dsp:txBody>
      <dsp:txXfrm rot="16200000">
        <a:off x="9402703" y="3332362"/>
        <a:ext cx="2800626" cy="371992"/>
      </dsp:txXfrm>
    </dsp:sp>
    <dsp:sp modelId="{95BEA58A-C543-4ABC-8444-38E387347DA5}">
      <dsp:nvSpPr>
        <dsp:cNvPr id="0" name=""/>
        <dsp:cNvSpPr/>
      </dsp:nvSpPr>
      <dsp:spPr>
        <a:xfrm>
          <a:off x="3351360" y="1314196"/>
          <a:ext cx="1001518" cy="3370150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  <a:r>
            <a:rPr lang="en-US" sz="700" kern="1200" dirty="0" smtClean="0"/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1-3 hops in a row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4-6 hops in a row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5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10 hops consecutively</a:t>
          </a:r>
          <a:endParaRPr lang="en-US" sz="700" kern="1200" dirty="0"/>
        </a:p>
      </dsp:txBody>
      <dsp:txXfrm>
        <a:off x="3351360" y="1314196"/>
        <a:ext cx="1001518" cy="3370150"/>
      </dsp:txXfrm>
    </dsp:sp>
    <dsp:sp modelId="{8EBEAA18-53E5-4BAB-B278-4478BC6F352A}">
      <dsp:nvSpPr>
        <dsp:cNvPr id="0" name=""/>
        <dsp:cNvSpPr/>
      </dsp:nvSpPr>
      <dsp:spPr>
        <a:xfrm>
          <a:off x="4934849" y="1651130"/>
          <a:ext cx="957591" cy="3033216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50% rated well climbing on park equipment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old/5 year old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Improved proficiency at climbing all equipment independently</a:t>
          </a:r>
          <a:endParaRPr lang="en-US" sz="700" kern="1200" dirty="0"/>
        </a:p>
      </dsp:txBody>
      <dsp:txXfrm>
        <a:off x="4934849" y="1651130"/>
        <a:ext cx="957591" cy="3033216"/>
      </dsp:txXfrm>
    </dsp:sp>
    <dsp:sp modelId="{E111A287-D9F3-4E13-81BE-F168936534B2}">
      <dsp:nvSpPr>
        <dsp:cNvPr id="0" name=""/>
        <dsp:cNvSpPr/>
      </dsp:nvSpPr>
      <dsp:spPr>
        <a:xfrm>
          <a:off x="6473284" y="1792773"/>
          <a:ext cx="1001518" cy="3086865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Ascends stairs with no railing alternating feet (one foot per stair)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Descends with or without railing step together pattern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Alternates feet going up without railing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Descends with alternating feet using railing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5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Alternates feet going up without railing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Descends with alternate feet without support of railing</a:t>
          </a:r>
          <a:endParaRPr lang="en-US" sz="700" kern="1200" dirty="0"/>
        </a:p>
      </dsp:txBody>
      <dsp:txXfrm>
        <a:off x="6473284" y="1792773"/>
        <a:ext cx="1001518" cy="3086865"/>
      </dsp:txXfrm>
    </dsp:sp>
    <dsp:sp modelId="{F0A99BB4-8820-4AE0-947F-6A8757BFA57D}">
      <dsp:nvSpPr>
        <dsp:cNvPr id="0" name=""/>
        <dsp:cNvSpPr/>
      </dsp:nvSpPr>
      <dsp:spPr>
        <a:xfrm>
          <a:off x="8050593" y="1830090"/>
          <a:ext cx="1001518" cy="3349165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arms and hands work to trap ball against bod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makes little or no adjustment of arms to therefore catches with straight arms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moves arms according to direction of ball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depends more on arms than hands to catch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catches with elbows in front of body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5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uses hands more than arms to catch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attempts 1 handed catch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catches with arms at side of body</a:t>
          </a:r>
          <a:endParaRPr lang="en-US" sz="700" kern="1200" dirty="0"/>
        </a:p>
      </dsp:txBody>
      <dsp:txXfrm>
        <a:off x="8050593" y="1830090"/>
        <a:ext cx="1001518" cy="3349165"/>
      </dsp:txXfrm>
    </dsp:sp>
    <dsp:sp modelId="{210B6EBF-0C02-4D88-A7A3-765DA9554BF7}">
      <dsp:nvSpPr>
        <dsp:cNvPr id="0" name=""/>
        <dsp:cNvSpPr/>
      </dsp:nvSpPr>
      <dsp:spPr>
        <a:xfrm>
          <a:off x="9615501" y="2128673"/>
          <a:ext cx="1001518" cy="3090551"/>
        </a:xfrm>
        <a:prstGeom prst="rect">
          <a:avLst/>
        </a:prstGeom>
        <a:noFill/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3 year old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2 handed throw with minimal movement of body during throw</a:t>
          </a: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4 year old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Begins to assume stance with one foot in front of the other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Horizontal movement during throw using 1 or 2 hands</a:t>
          </a:r>
          <a:endParaRPr lang="en-US" sz="7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5 year old</a:t>
          </a:r>
          <a:r>
            <a:rPr lang="en-US" sz="900" kern="1200" dirty="0" smtClean="0"/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Adult posture with one foot in front of other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Transfers weight during throw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Rotation of body during throw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One handed throw</a:t>
          </a:r>
          <a:endParaRPr lang="en-US" sz="700" kern="1200" dirty="0"/>
        </a:p>
      </dsp:txBody>
      <dsp:txXfrm>
        <a:off x="9615501" y="2128673"/>
        <a:ext cx="1001518" cy="3090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08083-C74E-4DF2-A012-9C63B8FD307F}" type="datetimeFigureOut">
              <a:rPr lang="en-US"/>
              <a:t>3/16/2016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0214D-144D-479F-B57B-732F41D3ADF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3583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FC22E-BC19-46BB-BF0C-ABCC5E004457}" type="datetimeFigureOut">
              <a:rPr lang="en-US"/>
              <a:t>3/16/2016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79F04-A7D0-49D5-94BD-9017E0F6FE4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72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3/16/2016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3/16/2016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3/16/2016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3/16/2016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3/16/2016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hdphoto" Target="../media/hdphoto1.wdp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Relationship Id="rId14" Type="http://schemas.openxmlformats.org/officeDocument/2006/relationships/hyperlink" Target="http://www.babiesfirstfitn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Descending Block List" title="SmartArt"/>
          <p:cNvSpPr>
            <a:spLocks noGrp="1"/>
          </p:cNvSpPr>
          <p:nvPr>
            <p:ph type="title"/>
          </p:nvPr>
        </p:nvSpPr>
        <p:spPr>
          <a:xfrm>
            <a:off x="845127" y="326572"/>
            <a:ext cx="10515600" cy="946636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Progression of Early Childhood Skills</a:t>
            </a:r>
            <a:br>
              <a:rPr lang="en-US" sz="2800" dirty="0" smtClean="0"/>
            </a:br>
            <a:r>
              <a:rPr lang="en-US" sz="2000" dirty="0" smtClean="0"/>
              <a:t>Babies First Fitness</a:t>
            </a:r>
            <a:endParaRPr lang="en-US" sz="2000" dirty="0"/>
          </a:p>
        </p:txBody>
      </p:sp>
      <p:graphicFrame>
        <p:nvGraphicFramePr>
          <p:cNvPr id="5" name="Diagram 4" descr="Descending Block List" title="SmartArt"/>
          <p:cNvGraphicFramePr/>
          <p:nvPr>
            <p:extLst>
              <p:ext uri="{D42A27DB-BD31-4B8C-83A1-F6EECF244321}">
                <p14:modId xmlns:p14="http://schemas.microsoft.com/office/powerpoint/2010/main" val="69021069"/>
              </p:ext>
            </p:extLst>
          </p:nvPr>
        </p:nvGraphicFramePr>
        <p:xfrm>
          <a:off x="527021" y="1127714"/>
          <a:ext cx="11274552" cy="5346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running blueman - color variation 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04" y="5613606"/>
            <a:ext cx="557672" cy="556742"/>
          </a:xfrm>
          <a:prstGeom prst="rect">
            <a:avLst/>
          </a:prstGeom>
        </p:spPr>
      </p:pic>
      <p:pic>
        <p:nvPicPr>
          <p:cNvPr id="7" name="Picture 6" descr="stick figure man jumping - vector Clip Art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8696">
            <a:off x="2701620" y="5565688"/>
            <a:ext cx="468036" cy="595186"/>
          </a:xfrm>
          <a:prstGeom prst="rect">
            <a:avLst/>
          </a:prstGeom>
        </p:spPr>
      </p:pic>
      <p:pic>
        <p:nvPicPr>
          <p:cNvPr id="14" name="Picture 13" descr="Download Small PNG Medium PNG Large PNG SVG Edit Clipart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750" y="5645914"/>
            <a:ext cx="570466" cy="595186"/>
          </a:xfrm>
          <a:prstGeom prst="rect">
            <a:avLst/>
          </a:prstGeom>
        </p:spPr>
      </p:pic>
      <p:pic>
        <p:nvPicPr>
          <p:cNvPr id="15" name="Picture 14" descr="stick figure man jumping - vector Clip Art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9100" y="5586998"/>
            <a:ext cx="468036" cy="595186"/>
          </a:xfrm>
          <a:prstGeom prst="rect">
            <a:avLst/>
          </a:prstGeom>
        </p:spPr>
      </p:pic>
      <p:pic>
        <p:nvPicPr>
          <p:cNvPr id="16" name="Picture 15" descr="stick man figure using arms Vector Clip Art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48" y="5700956"/>
            <a:ext cx="411004" cy="583625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H="1">
            <a:off x="5787610" y="5667824"/>
            <a:ext cx="162164" cy="5143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903679" y="5694108"/>
            <a:ext cx="167976" cy="5443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23114" y="6071308"/>
            <a:ext cx="107670" cy="422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903679" y="5792670"/>
            <a:ext cx="116081" cy="54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863397" y="5919199"/>
            <a:ext cx="107670" cy="422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Man Clip Art | Free Stock Photo | Illustration of a dancing cartoon ...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4191">
            <a:off x="7018670" y="5666507"/>
            <a:ext cx="540941" cy="540941"/>
          </a:xfrm>
          <a:prstGeom prst="rect">
            <a:avLst/>
          </a:prstGeom>
        </p:spPr>
      </p:pic>
      <p:sp>
        <p:nvSpPr>
          <p:cNvPr id="44" name="L-Shape 43"/>
          <p:cNvSpPr/>
          <p:nvPr/>
        </p:nvSpPr>
        <p:spPr>
          <a:xfrm rot="5400000">
            <a:off x="7415619" y="6146384"/>
            <a:ext cx="157599" cy="205527"/>
          </a:xfrm>
          <a:prstGeom prst="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L-Shape 44"/>
          <p:cNvSpPr/>
          <p:nvPr/>
        </p:nvSpPr>
        <p:spPr>
          <a:xfrm rot="5400000">
            <a:off x="7555569" y="5980741"/>
            <a:ext cx="157599" cy="205527"/>
          </a:xfrm>
          <a:prstGeom prst="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L-Shape 45"/>
          <p:cNvSpPr/>
          <p:nvPr/>
        </p:nvSpPr>
        <p:spPr>
          <a:xfrm rot="5400000">
            <a:off x="7675957" y="5822897"/>
            <a:ext cx="157599" cy="205527"/>
          </a:xfrm>
          <a:prstGeom prst="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46" descr="Download Small PNG Medium PNG Large PNG SVG Edit Clipart"/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8195" flipH="1">
            <a:off x="8877311" y="5676346"/>
            <a:ext cx="570466" cy="595186"/>
          </a:xfrm>
          <a:prstGeom prst="rect">
            <a:avLst/>
          </a:prstGeom>
        </p:spPr>
      </p:pic>
      <p:sp>
        <p:nvSpPr>
          <p:cNvPr id="48" name="Oval 47"/>
          <p:cNvSpPr/>
          <p:nvPr/>
        </p:nvSpPr>
        <p:spPr>
          <a:xfrm flipV="1">
            <a:off x="9757903" y="5709020"/>
            <a:ext cx="93308" cy="11488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473209" y="640685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hlinkClick r:id="rId14"/>
              </a:rPr>
              <a:t>www.babiesfirstfitness.com</a:t>
            </a:r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25525"/>
      </p:ext>
    </p:extLst>
  </p:cSld>
  <p:clrMapOvr>
    <a:masterClrMapping/>
  </p:clrMapOvr>
</p:sld>
</file>

<file path=ppt/theme/theme1.xml><?xml version="1.0" encoding="utf-8"?>
<a:theme xmlns:a="http://schemas.openxmlformats.org/drawingml/2006/main" name="Process 07 16x9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cending Block List Diagram SmartArt Slide (multicolor on gray, widescreen)" id="{854E97B4-1050-49AC-A228-22790433A618}" vid="{440EA098-9BA9-47D3-A48C-15853ABA04BB}"/>
    </a:ext>
  </a:extLst>
</a:theme>
</file>

<file path=ppt/theme/theme2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D73F44B-0B30-4936-994E-4B79789ABC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Descending Block List Diagram SmartArt Slide (multicolor on gray, widescreen)</Template>
  <TotalTime>0</TotalTime>
  <Words>338</Words>
  <Application>Microsoft Office PowerPoint</Application>
  <PresentationFormat>Widescreen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Process 07 16x9</vt:lpstr>
      <vt:lpstr>Progression of Early Childhood Skills Babies First Fitness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2016-03-17T03:35:19Z</dcterms:created>
  <dcterms:modified xsi:type="dcterms:W3CDTF">2016-03-17T04:57:35Z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TC028888929991</vt:lpwstr>
  </property>
</Properties>
</file>